
<file path=[Content_Types].xml><?xml version="1.0" encoding="utf-8"?>
<Types xmlns="http://schemas.openxmlformats.org/package/2006/content-types">
  <Default Extension="emf" ContentType="image/x-emf"/>
  <Default Extension="jpeg" ContentType="image/jpeg"/>
  <Default Extension="jp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slides/slide30.xml" ContentType="application/vnd.openxmlformats-officedocument.presentationml.slide+xml"/>
  <Override PartName="/ppt/slides/slide31.xml" ContentType="application/vnd.openxmlformats-officedocument.presentationml.slide+xml"/>
  <Override PartName="/ppt/slides/slide32.xml" ContentType="application/vnd.openxmlformats-officedocument.presentationml.slide+xml"/>
  <Override PartName="/ppt/slides/slide33.xml" ContentType="application/vnd.openxmlformats-officedocument.presentationml.slide+xml"/>
  <Override PartName="/ppt/slides/slide34.xml" ContentType="application/vnd.openxmlformats-officedocument.presentationml.slide+xml"/>
  <Override PartName="/ppt/slides/slide35.xml" ContentType="application/vnd.openxmlformats-officedocument.presentationml.slide+xml"/>
  <Override PartName="/ppt/slides/slide36.xml" ContentType="application/vnd.openxmlformats-officedocument.presentationml.slide+xml"/>
  <Override PartName="/ppt/slides/slide37.xml" ContentType="application/vnd.openxmlformats-officedocument.presentationml.slide+xml"/>
  <Override PartName="/ppt/slides/slide38.xml" ContentType="application/vnd.openxmlformats-officedocument.presentationml.slide+xml"/>
  <Override PartName="/ppt/slides/slide39.xml" ContentType="application/vnd.openxmlformats-officedocument.presentationml.slide+xml"/>
  <Override PartName="/ppt/slides/slide40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diagrams/data1.xml" ContentType="application/vnd.openxmlformats-officedocument.drawingml.diagramData+xml"/>
  <Override PartName="/ppt/diagrams/layout1.xml" ContentType="application/vnd.openxmlformats-officedocument.drawingml.diagramLayout+xml"/>
  <Override PartName="/ppt/diagrams/quickStyle1.xml" ContentType="application/vnd.openxmlformats-officedocument.drawingml.diagramStyle+xml"/>
  <Override PartName="/ppt/diagrams/colors1.xml" ContentType="application/vnd.openxmlformats-officedocument.drawingml.diagramColors+xml"/>
  <Override PartName="/ppt/diagrams/drawing1.xml" ContentType="application/vnd.ms-office.drawingml.diagramDrawing+xml"/>
  <Override PartName="/ppt/diagrams/data2.xml" ContentType="application/vnd.openxmlformats-officedocument.drawingml.diagramData+xml"/>
  <Override PartName="/ppt/diagrams/layout2.xml" ContentType="application/vnd.openxmlformats-officedocument.drawingml.diagramLayout+xml"/>
  <Override PartName="/ppt/diagrams/quickStyle2.xml" ContentType="application/vnd.openxmlformats-officedocument.drawingml.diagramStyle+xml"/>
  <Override PartName="/ppt/diagrams/colors2.xml" ContentType="application/vnd.openxmlformats-officedocument.drawingml.diagramColors+xml"/>
  <Override PartName="/ppt/diagrams/drawing2.xml" ContentType="application/vnd.ms-office.drawingml.diagramDrawing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sldIdLst>
    <p:sldId id="256" r:id="rId2"/>
    <p:sldId id="341" r:id="rId3"/>
    <p:sldId id="343" r:id="rId4"/>
    <p:sldId id="344" r:id="rId5"/>
    <p:sldId id="345" r:id="rId6"/>
    <p:sldId id="314" r:id="rId7"/>
    <p:sldId id="317" r:id="rId8"/>
    <p:sldId id="315" r:id="rId9"/>
    <p:sldId id="316" r:id="rId10"/>
    <p:sldId id="318" r:id="rId11"/>
    <p:sldId id="321" r:id="rId12"/>
    <p:sldId id="319" r:id="rId13"/>
    <p:sldId id="331" r:id="rId14"/>
    <p:sldId id="326" r:id="rId15"/>
    <p:sldId id="322" r:id="rId16"/>
    <p:sldId id="323" r:id="rId17"/>
    <p:sldId id="320" r:id="rId18"/>
    <p:sldId id="324" r:id="rId19"/>
    <p:sldId id="325" r:id="rId20"/>
    <p:sldId id="327" r:id="rId21"/>
    <p:sldId id="328" r:id="rId22"/>
    <p:sldId id="329" r:id="rId23"/>
    <p:sldId id="330" r:id="rId24"/>
    <p:sldId id="334" r:id="rId25"/>
    <p:sldId id="333" r:id="rId26"/>
    <p:sldId id="353" r:id="rId27"/>
    <p:sldId id="354" r:id="rId28"/>
    <p:sldId id="347" r:id="rId29"/>
    <p:sldId id="348" r:id="rId30"/>
    <p:sldId id="349" r:id="rId31"/>
    <p:sldId id="350" r:id="rId32"/>
    <p:sldId id="351" r:id="rId33"/>
    <p:sldId id="355" r:id="rId34"/>
    <p:sldId id="356" r:id="rId35"/>
    <p:sldId id="260" r:id="rId36"/>
    <p:sldId id="261" r:id="rId37"/>
    <p:sldId id="263" r:id="rId38"/>
    <p:sldId id="339" r:id="rId39"/>
    <p:sldId id="257" r:id="rId40"/>
    <p:sldId id="305" r:id="rId41"/>
  </p:sldIdLst>
  <p:sldSz cx="12192000" cy="6858000"/>
  <p:notesSz cx="6858000" cy="9144000"/>
  <p:defaultTextStyle>
    <a:defPPr>
      <a:defRPr lang="pt-BR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 horzBarState="maximized">
    <p:restoredLeft sz="14995" autoAdjust="0"/>
    <p:restoredTop sz="94660"/>
  </p:normalViewPr>
  <p:slideViewPr>
    <p:cSldViewPr snapToGrid="0">
      <p:cViewPr varScale="1">
        <p:scale>
          <a:sx n="86" d="100"/>
          <a:sy n="86" d="100"/>
        </p:scale>
        <p:origin x="562" y="53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slide" Target="slides/slide25.xml"/><Relationship Id="rId39" Type="http://schemas.openxmlformats.org/officeDocument/2006/relationships/slide" Target="slides/slide38.xml"/><Relationship Id="rId3" Type="http://schemas.openxmlformats.org/officeDocument/2006/relationships/slide" Target="slides/slide2.xml"/><Relationship Id="rId21" Type="http://schemas.openxmlformats.org/officeDocument/2006/relationships/slide" Target="slides/slide20.xml"/><Relationship Id="rId34" Type="http://schemas.openxmlformats.org/officeDocument/2006/relationships/slide" Target="slides/slide33.xml"/><Relationship Id="rId42" Type="http://schemas.openxmlformats.org/officeDocument/2006/relationships/presProps" Target="presProps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33" Type="http://schemas.openxmlformats.org/officeDocument/2006/relationships/slide" Target="slides/slide32.xml"/><Relationship Id="rId38" Type="http://schemas.openxmlformats.org/officeDocument/2006/relationships/slide" Target="slides/slide37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29" Type="http://schemas.openxmlformats.org/officeDocument/2006/relationships/slide" Target="slides/slide28.xml"/><Relationship Id="rId41" Type="http://schemas.openxmlformats.org/officeDocument/2006/relationships/slide" Target="slides/slide40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32" Type="http://schemas.openxmlformats.org/officeDocument/2006/relationships/slide" Target="slides/slide31.xml"/><Relationship Id="rId37" Type="http://schemas.openxmlformats.org/officeDocument/2006/relationships/slide" Target="slides/slide36.xml"/><Relationship Id="rId40" Type="http://schemas.openxmlformats.org/officeDocument/2006/relationships/slide" Target="slides/slide39.xml"/><Relationship Id="rId45" Type="http://schemas.openxmlformats.org/officeDocument/2006/relationships/tableStyles" Target="tableStyles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slide" Target="slides/slide27.xml"/><Relationship Id="rId36" Type="http://schemas.openxmlformats.org/officeDocument/2006/relationships/slide" Target="slides/slide35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31" Type="http://schemas.openxmlformats.org/officeDocument/2006/relationships/slide" Target="slides/slide30.xml"/><Relationship Id="rId44" Type="http://schemas.openxmlformats.org/officeDocument/2006/relationships/theme" Target="theme/theme1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slide" Target="slides/slide26.xml"/><Relationship Id="rId30" Type="http://schemas.openxmlformats.org/officeDocument/2006/relationships/slide" Target="slides/slide29.xml"/><Relationship Id="rId35" Type="http://schemas.openxmlformats.org/officeDocument/2006/relationships/slide" Target="slides/slide34.xml"/><Relationship Id="rId43" Type="http://schemas.openxmlformats.org/officeDocument/2006/relationships/viewProps" Target="viewProps.xml"/></Relationships>
</file>

<file path=ppt/diagrams/colors1.xml><?xml version="1.0" encoding="utf-8"?>
<dgm:colorsDef xmlns:dgm="http://schemas.openxmlformats.org/drawingml/2006/diagram" xmlns:a="http://schemas.openxmlformats.org/drawingml/2006/main" uniqueId="urn:microsoft.com/office/officeart/2005/8/colors/accent1_2">
  <dgm:title val=""/>
  <dgm:desc val=""/>
  <dgm:catLst>
    <dgm:cat type="accent1" pri="11200"/>
  </dgm:catLst>
  <dgm:styleLbl name="node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 meth="repeat">
      <a:schemeClr val="accent1"/>
    </dgm:fillClrLst>
    <dgm:linClrLst meth="repeat">
      <a:schemeClr val="accent1"/>
    </dgm:linClrLst>
    <dgm:effectClrLst/>
    <dgm:txLinClrLst/>
    <dgm:txFillClrLst/>
    <dgm:txEffectClrLst/>
  </dgm:styleLbl>
  <dgm:styleLbl name="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ln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 meth="repeat">
      <a:schemeClr val="accent1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f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b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sibTrans1D1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1"/>
    </dgm:fillClrLst>
    <dgm:linClrLst meth="repeat">
      <a:schemeClr val="accent1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3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4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1"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1">
        <a:shade val="8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1">
        <a:tint val="50000"/>
        <a:alpha val="4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1">
        <a:tint val="6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colors2.xml><?xml version="1.0" encoding="utf-8"?>
<dgm:colorsDef xmlns:dgm="http://schemas.openxmlformats.org/drawingml/2006/diagram" xmlns:a="http://schemas.openxmlformats.org/drawingml/2006/main" uniqueId="urn:microsoft.com/office/officeart/2005/8/colors/accent1_2">
  <dgm:title val=""/>
  <dgm:desc val=""/>
  <dgm:catLst>
    <dgm:cat type="accent1" pri="11200"/>
  </dgm:catLst>
  <dgm:styleLbl name="node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 meth="repeat">
      <a:schemeClr val="accent1"/>
    </dgm:fillClrLst>
    <dgm:linClrLst meth="repeat">
      <a:schemeClr val="accent1"/>
    </dgm:linClrLst>
    <dgm:effectClrLst/>
    <dgm:txLinClrLst/>
    <dgm:txFillClrLst/>
    <dgm:txEffectClrLst/>
  </dgm:styleLbl>
  <dgm:styleLbl name="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ln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 meth="repeat">
      <a:schemeClr val="accent1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f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b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sibTrans1D1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1"/>
    </dgm:fillClrLst>
    <dgm:linClrLst meth="repeat">
      <a:schemeClr val="accent1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3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4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1"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1">
        <a:shade val="8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1">
        <a:tint val="50000"/>
        <a:alpha val="4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1">
        <a:tint val="6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data1.xml><?xml version="1.0" encoding="utf-8"?>
<dgm:dataModel xmlns:dgm="http://schemas.openxmlformats.org/drawingml/2006/diagram" xmlns:a="http://schemas.openxmlformats.org/drawingml/2006/main">
  <dgm:ptLst>
    <dgm:pt modelId="{6FE5A7A0-AA04-472F-9888-D0E2667664F6}" type="doc">
      <dgm:prSet loTypeId="urn:microsoft.com/office/officeart/2018/layout/CircleProcess" loCatId="simpleprocesssa" qsTypeId="urn:microsoft.com/office/officeart/2005/8/quickstyle/simple1" qsCatId="simple" csTypeId="urn:microsoft.com/office/officeart/2005/8/colors/accent1_2" csCatId="accent1"/>
      <dgm:spPr/>
      <dgm:t>
        <a:bodyPr/>
        <a:lstStyle/>
        <a:p>
          <a:endParaRPr lang="en-US"/>
        </a:p>
      </dgm:t>
    </dgm:pt>
    <dgm:pt modelId="{8DF36BCB-00D6-4B5D-AA4E-FA58E862A003}">
      <dgm:prSet/>
      <dgm:spPr/>
      <dgm:t>
        <a:bodyPr/>
        <a:lstStyle/>
        <a:p>
          <a:r>
            <a:rPr lang="pt-BR"/>
            <a:t>Museu da EEUFBA</a:t>
          </a:r>
          <a:endParaRPr lang="en-US"/>
        </a:p>
      </dgm:t>
    </dgm:pt>
    <dgm:pt modelId="{91CB851B-9FDD-40B5-A7A0-E632F8047864}" type="parTrans" cxnId="{4B38BBA7-9B19-40F3-B524-FAE694F726D8}">
      <dgm:prSet/>
      <dgm:spPr/>
      <dgm:t>
        <a:bodyPr/>
        <a:lstStyle/>
        <a:p>
          <a:endParaRPr lang="en-US"/>
        </a:p>
      </dgm:t>
    </dgm:pt>
    <dgm:pt modelId="{25764D52-8388-4424-B01C-36E5B1366EB0}" type="sibTrans" cxnId="{4B38BBA7-9B19-40F3-B524-FAE694F726D8}">
      <dgm:prSet/>
      <dgm:spPr/>
      <dgm:t>
        <a:bodyPr/>
        <a:lstStyle/>
        <a:p>
          <a:endParaRPr lang="en-US"/>
        </a:p>
      </dgm:t>
    </dgm:pt>
    <dgm:pt modelId="{1B69B35A-3906-4B0E-B478-7241FD30B933}">
      <dgm:prSet/>
      <dgm:spPr/>
      <dgm:t>
        <a:bodyPr/>
        <a:lstStyle/>
        <a:p>
          <a:r>
            <a:rPr lang="pt-BR"/>
            <a:t>Linha do tempo da história da EEUFBA</a:t>
          </a:r>
          <a:endParaRPr lang="en-US"/>
        </a:p>
      </dgm:t>
    </dgm:pt>
    <dgm:pt modelId="{142C09F8-22F5-4F59-AD45-1E27A98E5B5C}" type="parTrans" cxnId="{119F81C3-F1EF-4E54-B33C-26FBCEE5AB22}">
      <dgm:prSet/>
      <dgm:spPr/>
      <dgm:t>
        <a:bodyPr/>
        <a:lstStyle/>
        <a:p>
          <a:endParaRPr lang="en-US"/>
        </a:p>
      </dgm:t>
    </dgm:pt>
    <dgm:pt modelId="{4D3520DB-3FA0-4A76-B47F-096F68AD934C}" type="sibTrans" cxnId="{119F81C3-F1EF-4E54-B33C-26FBCEE5AB22}">
      <dgm:prSet/>
      <dgm:spPr/>
      <dgm:t>
        <a:bodyPr/>
        <a:lstStyle/>
        <a:p>
          <a:endParaRPr lang="en-US"/>
        </a:p>
      </dgm:t>
    </dgm:pt>
    <dgm:pt modelId="{AF8CAD4A-622B-4E4E-A92A-6B38ED8C26F3}">
      <dgm:prSet/>
      <dgm:spPr/>
      <dgm:t>
        <a:bodyPr/>
        <a:lstStyle/>
        <a:p>
          <a:r>
            <a:rPr lang="pt-BR"/>
            <a:t>Primeira turma e primeiro currículo</a:t>
          </a:r>
          <a:endParaRPr lang="en-US"/>
        </a:p>
      </dgm:t>
    </dgm:pt>
    <dgm:pt modelId="{D3B992DA-F292-4657-B628-A9E1A2FA93EF}" type="parTrans" cxnId="{0348FC3F-142B-44D0-AECA-6D87C8EDAAB5}">
      <dgm:prSet/>
      <dgm:spPr/>
      <dgm:t>
        <a:bodyPr/>
        <a:lstStyle/>
        <a:p>
          <a:endParaRPr lang="en-US"/>
        </a:p>
      </dgm:t>
    </dgm:pt>
    <dgm:pt modelId="{CD39EE58-C0B4-4652-B1CC-40932498876A}" type="sibTrans" cxnId="{0348FC3F-142B-44D0-AECA-6D87C8EDAAB5}">
      <dgm:prSet/>
      <dgm:spPr/>
      <dgm:t>
        <a:bodyPr/>
        <a:lstStyle/>
        <a:p>
          <a:endParaRPr lang="en-US"/>
        </a:p>
      </dgm:t>
    </dgm:pt>
    <dgm:pt modelId="{8C246B10-2222-464F-8695-BE0CADDC976F}">
      <dgm:prSet/>
      <dgm:spPr/>
      <dgm:t>
        <a:bodyPr/>
        <a:lstStyle/>
        <a:p>
          <a:r>
            <a:rPr lang="pt-BR"/>
            <a:t>Primeira Diretora da EEUFBA</a:t>
          </a:r>
          <a:endParaRPr lang="en-US"/>
        </a:p>
      </dgm:t>
    </dgm:pt>
    <dgm:pt modelId="{AAE441A1-6188-4854-B818-D83D3B35F07B}" type="parTrans" cxnId="{F0B55094-4C93-4DA0-877F-19D06C822D56}">
      <dgm:prSet/>
      <dgm:spPr/>
      <dgm:t>
        <a:bodyPr/>
        <a:lstStyle/>
        <a:p>
          <a:endParaRPr lang="en-US"/>
        </a:p>
      </dgm:t>
    </dgm:pt>
    <dgm:pt modelId="{B0A5517D-CD0B-4F58-A71D-804A45569DB0}" type="sibTrans" cxnId="{F0B55094-4C93-4DA0-877F-19D06C822D56}">
      <dgm:prSet/>
      <dgm:spPr/>
      <dgm:t>
        <a:bodyPr/>
        <a:lstStyle/>
        <a:p>
          <a:endParaRPr lang="en-US"/>
        </a:p>
      </dgm:t>
    </dgm:pt>
    <dgm:pt modelId="{7ADB99A6-15DE-41D5-81B6-5DEAB8216103}">
      <dgm:prSet/>
      <dgm:spPr/>
      <dgm:t>
        <a:bodyPr/>
        <a:lstStyle/>
        <a:p>
          <a:r>
            <a:rPr lang="pt-BR"/>
            <a:t>Fotografias antigas e atuais</a:t>
          </a:r>
          <a:endParaRPr lang="en-US"/>
        </a:p>
      </dgm:t>
    </dgm:pt>
    <dgm:pt modelId="{69767CEF-6FFD-4521-A9C0-8AA5206EA4E7}" type="parTrans" cxnId="{E96904F5-A80E-4624-9D2D-2B4B663F5D69}">
      <dgm:prSet/>
      <dgm:spPr/>
      <dgm:t>
        <a:bodyPr/>
        <a:lstStyle/>
        <a:p>
          <a:endParaRPr lang="en-US"/>
        </a:p>
      </dgm:t>
    </dgm:pt>
    <dgm:pt modelId="{DD807EFF-4C37-4785-8C25-B5A3D397A0DB}" type="sibTrans" cxnId="{E96904F5-A80E-4624-9D2D-2B4B663F5D69}">
      <dgm:prSet/>
      <dgm:spPr/>
      <dgm:t>
        <a:bodyPr/>
        <a:lstStyle/>
        <a:p>
          <a:endParaRPr lang="en-US"/>
        </a:p>
      </dgm:t>
    </dgm:pt>
    <dgm:pt modelId="{F895C8D2-4C27-4283-9191-33E201F04DBD}">
      <dgm:prSet/>
      <dgm:spPr/>
      <dgm:t>
        <a:bodyPr/>
        <a:lstStyle/>
        <a:p>
          <a:r>
            <a:rPr lang="pt-BR"/>
            <a:t>EEUFBA na atualidade: matriz curricular e estrutura</a:t>
          </a:r>
          <a:endParaRPr lang="en-US"/>
        </a:p>
      </dgm:t>
    </dgm:pt>
    <dgm:pt modelId="{A8FDECBE-99C5-44E7-8E04-3D3076E3E0F8}" type="parTrans" cxnId="{A9557DA6-0536-4861-83CF-ECEF89933E5C}">
      <dgm:prSet/>
      <dgm:spPr/>
      <dgm:t>
        <a:bodyPr/>
        <a:lstStyle/>
        <a:p>
          <a:endParaRPr lang="en-US"/>
        </a:p>
      </dgm:t>
    </dgm:pt>
    <dgm:pt modelId="{DDD3B165-E7EE-4DAF-A207-AE43729F1E21}" type="sibTrans" cxnId="{A9557DA6-0536-4861-83CF-ECEF89933E5C}">
      <dgm:prSet/>
      <dgm:spPr/>
      <dgm:t>
        <a:bodyPr/>
        <a:lstStyle/>
        <a:p>
          <a:endParaRPr lang="en-US"/>
        </a:p>
      </dgm:t>
    </dgm:pt>
    <dgm:pt modelId="{F8E8E518-464D-43E5-8883-6C79BD7F694E}" type="pres">
      <dgm:prSet presAssocID="{6FE5A7A0-AA04-472F-9888-D0E2667664F6}" presName="Name0" presStyleCnt="0">
        <dgm:presLayoutVars>
          <dgm:chMax val="11"/>
          <dgm:chPref val="11"/>
          <dgm:dir/>
          <dgm:resizeHandles/>
        </dgm:presLayoutVars>
      </dgm:prSet>
      <dgm:spPr/>
    </dgm:pt>
    <dgm:pt modelId="{7E340988-BC5A-444B-BBA4-FC49D04D4B0C}" type="pres">
      <dgm:prSet presAssocID="{F895C8D2-4C27-4283-9191-33E201F04DBD}" presName="Accent6" presStyleCnt="0"/>
      <dgm:spPr/>
    </dgm:pt>
    <dgm:pt modelId="{2A5A61FA-28E2-4061-975C-3C5F2BCA7A01}" type="pres">
      <dgm:prSet presAssocID="{F895C8D2-4C27-4283-9191-33E201F04DBD}" presName="Accent" presStyleLbl="node1" presStyleIdx="0" presStyleCnt="12"/>
      <dgm:spPr/>
    </dgm:pt>
    <dgm:pt modelId="{8720FD07-EDAB-41A0-8228-493429E89917}" type="pres">
      <dgm:prSet presAssocID="{F895C8D2-4C27-4283-9191-33E201F04DBD}" presName="ParentBackground6" presStyleCnt="0"/>
      <dgm:spPr/>
    </dgm:pt>
    <dgm:pt modelId="{CFF3E4FC-2099-400C-89CC-1146937F1549}" type="pres">
      <dgm:prSet presAssocID="{F895C8D2-4C27-4283-9191-33E201F04DBD}" presName="ParentBackground" presStyleLbl="node1" presStyleIdx="1" presStyleCnt="12"/>
      <dgm:spPr/>
    </dgm:pt>
    <dgm:pt modelId="{0BB97754-436A-4CB7-AAB0-372F0DADA5CE}" type="pres">
      <dgm:prSet presAssocID="{F895C8D2-4C27-4283-9191-33E201F04DBD}" presName="Parent6" presStyleLbl="fgAcc0" presStyleIdx="0" presStyleCnt="0">
        <dgm:presLayoutVars>
          <dgm:chMax val="1"/>
          <dgm:chPref val="1"/>
          <dgm:bulletEnabled val="1"/>
        </dgm:presLayoutVars>
      </dgm:prSet>
      <dgm:spPr/>
    </dgm:pt>
    <dgm:pt modelId="{08885CE3-991B-4676-9D20-C3ACFC55E186}" type="pres">
      <dgm:prSet presAssocID="{7ADB99A6-15DE-41D5-81B6-5DEAB8216103}" presName="Accent5" presStyleCnt="0"/>
      <dgm:spPr/>
    </dgm:pt>
    <dgm:pt modelId="{2C43B73A-46E2-4066-869B-FBB77101711C}" type="pres">
      <dgm:prSet presAssocID="{7ADB99A6-15DE-41D5-81B6-5DEAB8216103}" presName="Accent" presStyleLbl="node1" presStyleIdx="2" presStyleCnt="12"/>
      <dgm:spPr/>
    </dgm:pt>
    <dgm:pt modelId="{A6633FDB-785D-4F4C-A980-9C4B913DDF37}" type="pres">
      <dgm:prSet presAssocID="{7ADB99A6-15DE-41D5-81B6-5DEAB8216103}" presName="ParentBackground5" presStyleCnt="0"/>
      <dgm:spPr/>
    </dgm:pt>
    <dgm:pt modelId="{C3BB5D72-7EF7-4AAD-A502-73808D89B334}" type="pres">
      <dgm:prSet presAssocID="{7ADB99A6-15DE-41D5-81B6-5DEAB8216103}" presName="ParentBackground" presStyleLbl="node1" presStyleIdx="3" presStyleCnt="12"/>
      <dgm:spPr/>
    </dgm:pt>
    <dgm:pt modelId="{895C74EF-723E-42A1-9D04-DB3B2D4FF088}" type="pres">
      <dgm:prSet presAssocID="{7ADB99A6-15DE-41D5-81B6-5DEAB8216103}" presName="Parent5" presStyleLbl="fgAcc0" presStyleIdx="0" presStyleCnt="0">
        <dgm:presLayoutVars>
          <dgm:chMax val="1"/>
          <dgm:chPref val="1"/>
          <dgm:bulletEnabled val="1"/>
        </dgm:presLayoutVars>
      </dgm:prSet>
      <dgm:spPr/>
    </dgm:pt>
    <dgm:pt modelId="{F956218E-3EC9-49CF-BF18-00FA8C315600}" type="pres">
      <dgm:prSet presAssocID="{8C246B10-2222-464F-8695-BE0CADDC976F}" presName="Accent4" presStyleCnt="0"/>
      <dgm:spPr/>
    </dgm:pt>
    <dgm:pt modelId="{D66C7A17-92C5-48AE-94DA-9588A9F6B05E}" type="pres">
      <dgm:prSet presAssocID="{8C246B10-2222-464F-8695-BE0CADDC976F}" presName="Accent" presStyleLbl="node1" presStyleIdx="4" presStyleCnt="12"/>
      <dgm:spPr/>
    </dgm:pt>
    <dgm:pt modelId="{E4C4C6CA-D18B-4905-9705-5B09BEBBFD66}" type="pres">
      <dgm:prSet presAssocID="{8C246B10-2222-464F-8695-BE0CADDC976F}" presName="ParentBackground4" presStyleCnt="0"/>
      <dgm:spPr/>
    </dgm:pt>
    <dgm:pt modelId="{B134E9D6-66E2-49E9-A82C-5048548A3F34}" type="pres">
      <dgm:prSet presAssocID="{8C246B10-2222-464F-8695-BE0CADDC976F}" presName="ParentBackground" presStyleLbl="node1" presStyleIdx="5" presStyleCnt="12"/>
      <dgm:spPr/>
    </dgm:pt>
    <dgm:pt modelId="{0861E2F8-D390-4674-8000-028375936F4E}" type="pres">
      <dgm:prSet presAssocID="{8C246B10-2222-464F-8695-BE0CADDC976F}" presName="Parent4" presStyleLbl="fgAcc0" presStyleIdx="0" presStyleCnt="0">
        <dgm:presLayoutVars>
          <dgm:chMax val="1"/>
          <dgm:chPref val="1"/>
          <dgm:bulletEnabled val="1"/>
        </dgm:presLayoutVars>
      </dgm:prSet>
      <dgm:spPr/>
    </dgm:pt>
    <dgm:pt modelId="{93576E5A-2B5B-4816-AC8A-A272B26DD6ED}" type="pres">
      <dgm:prSet presAssocID="{AF8CAD4A-622B-4E4E-A92A-6B38ED8C26F3}" presName="Accent3" presStyleCnt="0"/>
      <dgm:spPr/>
    </dgm:pt>
    <dgm:pt modelId="{B2368FC7-76CD-4D74-B825-5A27EED38DF8}" type="pres">
      <dgm:prSet presAssocID="{AF8CAD4A-622B-4E4E-A92A-6B38ED8C26F3}" presName="Accent" presStyleLbl="node1" presStyleIdx="6" presStyleCnt="12"/>
      <dgm:spPr/>
    </dgm:pt>
    <dgm:pt modelId="{48BFD9A2-74B0-4126-A777-A5F22B009D44}" type="pres">
      <dgm:prSet presAssocID="{AF8CAD4A-622B-4E4E-A92A-6B38ED8C26F3}" presName="ParentBackground3" presStyleCnt="0"/>
      <dgm:spPr/>
    </dgm:pt>
    <dgm:pt modelId="{A35B8A2C-F33C-4243-9C88-33FE5F9581B9}" type="pres">
      <dgm:prSet presAssocID="{AF8CAD4A-622B-4E4E-A92A-6B38ED8C26F3}" presName="ParentBackground" presStyleLbl="node1" presStyleIdx="7" presStyleCnt="12"/>
      <dgm:spPr/>
    </dgm:pt>
    <dgm:pt modelId="{11D0C819-F9EB-4B5D-90A8-354538D2E011}" type="pres">
      <dgm:prSet presAssocID="{AF8CAD4A-622B-4E4E-A92A-6B38ED8C26F3}" presName="Parent3" presStyleLbl="fgAcc0" presStyleIdx="0" presStyleCnt="0">
        <dgm:presLayoutVars>
          <dgm:chMax val="1"/>
          <dgm:chPref val="1"/>
          <dgm:bulletEnabled val="1"/>
        </dgm:presLayoutVars>
      </dgm:prSet>
      <dgm:spPr/>
    </dgm:pt>
    <dgm:pt modelId="{050BC5A0-207D-453A-93F5-88C19FFF9AA6}" type="pres">
      <dgm:prSet presAssocID="{1B69B35A-3906-4B0E-B478-7241FD30B933}" presName="Accent2" presStyleCnt="0"/>
      <dgm:spPr/>
    </dgm:pt>
    <dgm:pt modelId="{A02C0768-102C-4A73-90EF-454D95A68D38}" type="pres">
      <dgm:prSet presAssocID="{1B69B35A-3906-4B0E-B478-7241FD30B933}" presName="Accent" presStyleLbl="node1" presStyleIdx="8" presStyleCnt="12"/>
      <dgm:spPr/>
    </dgm:pt>
    <dgm:pt modelId="{D8C0A75F-C70F-4CEB-A2D2-573D74550C8F}" type="pres">
      <dgm:prSet presAssocID="{1B69B35A-3906-4B0E-B478-7241FD30B933}" presName="ParentBackground2" presStyleCnt="0"/>
      <dgm:spPr/>
    </dgm:pt>
    <dgm:pt modelId="{5D737721-18D9-4315-8FEE-20A51E6C6FC5}" type="pres">
      <dgm:prSet presAssocID="{1B69B35A-3906-4B0E-B478-7241FD30B933}" presName="ParentBackground" presStyleLbl="node1" presStyleIdx="9" presStyleCnt="12"/>
      <dgm:spPr/>
    </dgm:pt>
    <dgm:pt modelId="{5E50738A-8746-4549-83AA-A64735E1B406}" type="pres">
      <dgm:prSet presAssocID="{1B69B35A-3906-4B0E-B478-7241FD30B933}" presName="Parent2" presStyleLbl="fgAcc0" presStyleIdx="0" presStyleCnt="0">
        <dgm:presLayoutVars>
          <dgm:chMax val="1"/>
          <dgm:chPref val="1"/>
          <dgm:bulletEnabled val="1"/>
        </dgm:presLayoutVars>
      </dgm:prSet>
      <dgm:spPr/>
    </dgm:pt>
    <dgm:pt modelId="{A900C151-E5D7-46B8-A6A4-379C5B216842}" type="pres">
      <dgm:prSet presAssocID="{8DF36BCB-00D6-4B5D-AA4E-FA58E862A003}" presName="Accent1" presStyleCnt="0"/>
      <dgm:spPr/>
    </dgm:pt>
    <dgm:pt modelId="{BE73B694-12BA-4A50-895B-223B17C6665D}" type="pres">
      <dgm:prSet presAssocID="{8DF36BCB-00D6-4B5D-AA4E-FA58E862A003}" presName="Accent" presStyleLbl="node1" presStyleIdx="10" presStyleCnt="12"/>
      <dgm:spPr/>
    </dgm:pt>
    <dgm:pt modelId="{771D20B6-764F-4CAC-BA69-DCE7FF8DA326}" type="pres">
      <dgm:prSet presAssocID="{8DF36BCB-00D6-4B5D-AA4E-FA58E862A003}" presName="ParentBackground1" presStyleCnt="0"/>
      <dgm:spPr/>
    </dgm:pt>
    <dgm:pt modelId="{5E5156B2-65E1-401C-9ADA-DE90CFF9D937}" type="pres">
      <dgm:prSet presAssocID="{8DF36BCB-00D6-4B5D-AA4E-FA58E862A003}" presName="ParentBackground" presStyleLbl="node1" presStyleIdx="11" presStyleCnt="12"/>
      <dgm:spPr/>
    </dgm:pt>
    <dgm:pt modelId="{2D1CCCA1-7E81-466C-8F66-E3B0901379C1}" type="pres">
      <dgm:prSet presAssocID="{8DF36BCB-00D6-4B5D-AA4E-FA58E862A003}" presName="Parent1" presStyleLbl="fgAcc0" presStyleIdx="0" presStyleCnt="0">
        <dgm:presLayoutVars>
          <dgm:chMax val="1"/>
          <dgm:chPref val="1"/>
          <dgm:bulletEnabled val="1"/>
        </dgm:presLayoutVars>
      </dgm:prSet>
      <dgm:spPr/>
    </dgm:pt>
  </dgm:ptLst>
  <dgm:cxnLst>
    <dgm:cxn modelId="{6A063701-12A5-431B-9727-BDB0A91EDDBE}" type="presOf" srcId="{7ADB99A6-15DE-41D5-81B6-5DEAB8216103}" destId="{895C74EF-723E-42A1-9D04-DB3B2D4FF088}" srcOrd="1" destOrd="0" presId="urn:microsoft.com/office/officeart/2018/layout/CircleProcess"/>
    <dgm:cxn modelId="{E397EC1A-8656-4818-900A-74A387B54ADA}" type="presOf" srcId="{AF8CAD4A-622B-4E4E-A92A-6B38ED8C26F3}" destId="{A35B8A2C-F33C-4243-9C88-33FE5F9581B9}" srcOrd="0" destOrd="0" presId="urn:microsoft.com/office/officeart/2018/layout/CircleProcess"/>
    <dgm:cxn modelId="{83DA0333-F15F-41F0-A4FB-26D139B2EF27}" type="presOf" srcId="{6FE5A7A0-AA04-472F-9888-D0E2667664F6}" destId="{F8E8E518-464D-43E5-8883-6C79BD7F694E}" srcOrd="0" destOrd="0" presId="urn:microsoft.com/office/officeart/2018/layout/CircleProcess"/>
    <dgm:cxn modelId="{09A2A53F-F691-4745-B8BC-95D1C8677E05}" type="presOf" srcId="{8C246B10-2222-464F-8695-BE0CADDC976F}" destId="{B134E9D6-66E2-49E9-A82C-5048548A3F34}" srcOrd="0" destOrd="0" presId="urn:microsoft.com/office/officeart/2018/layout/CircleProcess"/>
    <dgm:cxn modelId="{0348FC3F-142B-44D0-AECA-6D87C8EDAAB5}" srcId="{6FE5A7A0-AA04-472F-9888-D0E2667664F6}" destId="{AF8CAD4A-622B-4E4E-A92A-6B38ED8C26F3}" srcOrd="2" destOrd="0" parTransId="{D3B992DA-F292-4657-B628-A9E1A2FA93EF}" sibTransId="{CD39EE58-C0B4-4652-B1CC-40932498876A}"/>
    <dgm:cxn modelId="{E8E50645-539F-4B53-A42B-23A5B2760BED}" type="presOf" srcId="{AF8CAD4A-622B-4E4E-A92A-6B38ED8C26F3}" destId="{11D0C819-F9EB-4B5D-90A8-354538D2E011}" srcOrd="1" destOrd="0" presId="urn:microsoft.com/office/officeart/2018/layout/CircleProcess"/>
    <dgm:cxn modelId="{F0B55094-4C93-4DA0-877F-19D06C822D56}" srcId="{6FE5A7A0-AA04-472F-9888-D0E2667664F6}" destId="{8C246B10-2222-464F-8695-BE0CADDC976F}" srcOrd="3" destOrd="0" parTransId="{AAE441A1-6188-4854-B818-D83D3B35F07B}" sibTransId="{B0A5517D-CD0B-4F58-A71D-804A45569DB0}"/>
    <dgm:cxn modelId="{1EEC389F-371E-4AE6-9576-2864C03C96C2}" type="presOf" srcId="{F895C8D2-4C27-4283-9191-33E201F04DBD}" destId="{0BB97754-436A-4CB7-AAB0-372F0DADA5CE}" srcOrd="1" destOrd="0" presId="urn:microsoft.com/office/officeart/2018/layout/CircleProcess"/>
    <dgm:cxn modelId="{365455A3-D99E-4A85-B829-6AC3B2AE9758}" type="presOf" srcId="{8DF36BCB-00D6-4B5D-AA4E-FA58E862A003}" destId="{5E5156B2-65E1-401C-9ADA-DE90CFF9D937}" srcOrd="0" destOrd="0" presId="urn:microsoft.com/office/officeart/2018/layout/CircleProcess"/>
    <dgm:cxn modelId="{31F4CDA3-3F59-4F2A-8170-92D1660ED8CF}" type="presOf" srcId="{F895C8D2-4C27-4283-9191-33E201F04DBD}" destId="{CFF3E4FC-2099-400C-89CC-1146937F1549}" srcOrd="0" destOrd="0" presId="urn:microsoft.com/office/officeart/2018/layout/CircleProcess"/>
    <dgm:cxn modelId="{A9557DA6-0536-4861-83CF-ECEF89933E5C}" srcId="{6FE5A7A0-AA04-472F-9888-D0E2667664F6}" destId="{F895C8D2-4C27-4283-9191-33E201F04DBD}" srcOrd="5" destOrd="0" parTransId="{A8FDECBE-99C5-44E7-8E04-3D3076E3E0F8}" sibTransId="{DDD3B165-E7EE-4DAF-A207-AE43729F1E21}"/>
    <dgm:cxn modelId="{4B38BBA7-9B19-40F3-B524-FAE694F726D8}" srcId="{6FE5A7A0-AA04-472F-9888-D0E2667664F6}" destId="{8DF36BCB-00D6-4B5D-AA4E-FA58E862A003}" srcOrd="0" destOrd="0" parTransId="{91CB851B-9FDD-40B5-A7A0-E632F8047864}" sibTransId="{25764D52-8388-4424-B01C-36E5B1366EB0}"/>
    <dgm:cxn modelId="{1CFE3FB7-8488-4260-808B-068398BC1F53}" type="presOf" srcId="{8DF36BCB-00D6-4B5D-AA4E-FA58E862A003}" destId="{2D1CCCA1-7E81-466C-8F66-E3B0901379C1}" srcOrd="1" destOrd="0" presId="urn:microsoft.com/office/officeart/2018/layout/CircleProcess"/>
    <dgm:cxn modelId="{119F81C3-F1EF-4E54-B33C-26FBCEE5AB22}" srcId="{6FE5A7A0-AA04-472F-9888-D0E2667664F6}" destId="{1B69B35A-3906-4B0E-B478-7241FD30B933}" srcOrd="1" destOrd="0" parTransId="{142C09F8-22F5-4F59-AD45-1E27A98E5B5C}" sibTransId="{4D3520DB-3FA0-4A76-B47F-096F68AD934C}"/>
    <dgm:cxn modelId="{ECBE0EC8-A6C5-469D-A4DE-75CFA7B6BFB8}" type="presOf" srcId="{7ADB99A6-15DE-41D5-81B6-5DEAB8216103}" destId="{C3BB5D72-7EF7-4AAD-A502-73808D89B334}" srcOrd="0" destOrd="0" presId="urn:microsoft.com/office/officeart/2018/layout/CircleProcess"/>
    <dgm:cxn modelId="{A6C72CDC-AEA9-47D2-9C6C-05DC11AB1CF9}" type="presOf" srcId="{1B69B35A-3906-4B0E-B478-7241FD30B933}" destId="{5E50738A-8746-4549-83AA-A64735E1B406}" srcOrd="1" destOrd="0" presId="urn:microsoft.com/office/officeart/2018/layout/CircleProcess"/>
    <dgm:cxn modelId="{81B3AEE2-FAB3-4865-AB4C-657AABF83E8A}" type="presOf" srcId="{1B69B35A-3906-4B0E-B478-7241FD30B933}" destId="{5D737721-18D9-4315-8FEE-20A51E6C6FC5}" srcOrd="0" destOrd="0" presId="urn:microsoft.com/office/officeart/2018/layout/CircleProcess"/>
    <dgm:cxn modelId="{E96904F5-A80E-4624-9D2D-2B4B663F5D69}" srcId="{6FE5A7A0-AA04-472F-9888-D0E2667664F6}" destId="{7ADB99A6-15DE-41D5-81B6-5DEAB8216103}" srcOrd="4" destOrd="0" parTransId="{69767CEF-6FFD-4521-A9C0-8AA5206EA4E7}" sibTransId="{DD807EFF-4C37-4785-8C25-B5A3D397A0DB}"/>
    <dgm:cxn modelId="{9A162BFC-6380-4AE1-BC77-C85440D394CA}" type="presOf" srcId="{8C246B10-2222-464F-8695-BE0CADDC976F}" destId="{0861E2F8-D390-4674-8000-028375936F4E}" srcOrd="1" destOrd="0" presId="urn:microsoft.com/office/officeart/2018/layout/CircleProcess"/>
    <dgm:cxn modelId="{92C03ED3-9340-4B7E-A672-9A5F813A7291}" type="presParOf" srcId="{F8E8E518-464D-43E5-8883-6C79BD7F694E}" destId="{7E340988-BC5A-444B-BBA4-FC49D04D4B0C}" srcOrd="0" destOrd="0" presId="urn:microsoft.com/office/officeart/2018/layout/CircleProcess"/>
    <dgm:cxn modelId="{A414C601-D506-41F1-B04E-FEF3D403C9CC}" type="presParOf" srcId="{7E340988-BC5A-444B-BBA4-FC49D04D4B0C}" destId="{2A5A61FA-28E2-4061-975C-3C5F2BCA7A01}" srcOrd="0" destOrd="0" presId="urn:microsoft.com/office/officeart/2018/layout/CircleProcess"/>
    <dgm:cxn modelId="{FA2C540C-064B-4D60-BD57-3F45DA59A549}" type="presParOf" srcId="{F8E8E518-464D-43E5-8883-6C79BD7F694E}" destId="{8720FD07-EDAB-41A0-8228-493429E89917}" srcOrd="1" destOrd="0" presId="urn:microsoft.com/office/officeart/2018/layout/CircleProcess"/>
    <dgm:cxn modelId="{FAE7BDDC-61AC-4AE4-8980-985F46C1363E}" type="presParOf" srcId="{8720FD07-EDAB-41A0-8228-493429E89917}" destId="{CFF3E4FC-2099-400C-89CC-1146937F1549}" srcOrd="0" destOrd="0" presId="urn:microsoft.com/office/officeart/2018/layout/CircleProcess"/>
    <dgm:cxn modelId="{20DB062B-E447-4025-8851-BB329499C0DA}" type="presParOf" srcId="{F8E8E518-464D-43E5-8883-6C79BD7F694E}" destId="{0BB97754-436A-4CB7-AAB0-372F0DADA5CE}" srcOrd="2" destOrd="0" presId="urn:microsoft.com/office/officeart/2018/layout/CircleProcess"/>
    <dgm:cxn modelId="{57A75F63-0F0B-4549-8E8E-7C85E86B0D04}" type="presParOf" srcId="{F8E8E518-464D-43E5-8883-6C79BD7F694E}" destId="{08885CE3-991B-4676-9D20-C3ACFC55E186}" srcOrd="3" destOrd="0" presId="urn:microsoft.com/office/officeart/2018/layout/CircleProcess"/>
    <dgm:cxn modelId="{8B88543D-A122-49BC-B794-B7EA9C7B8A32}" type="presParOf" srcId="{08885CE3-991B-4676-9D20-C3ACFC55E186}" destId="{2C43B73A-46E2-4066-869B-FBB77101711C}" srcOrd="0" destOrd="0" presId="urn:microsoft.com/office/officeart/2018/layout/CircleProcess"/>
    <dgm:cxn modelId="{C60606AE-4D6E-4ABD-AADD-9FE4DCD05F29}" type="presParOf" srcId="{F8E8E518-464D-43E5-8883-6C79BD7F694E}" destId="{A6633FDB-785D-4F4C-A980-9C4B913DDF37}" srcOrd="4" destOrd="0" presId="urn:microsoft.com/office/officeart/2018/layout/CircleProcess"/>
    <dgm:cxn modelId="{25B4A225-32F4-44F5-89B1-CCFA2B126D08}" type="presParOf" srcId="{A6633FDB-785D-4F4C-A980-9C4B913DDF37}" destId="{C3BB5D72-7EF7-4AAD-A502-73808D89B334}" srcOrd="0" destOrd="0" presId="urn:microsoft.com/office/officeart/2018/layout/CircleProcess"/>
    <dgm:cxn modelId="{EBDDEEB2-F55A-446E-A9D2-B5023BE2B091}" type="presParOf" srcId="{F8E8E518-464D-43E5-8883-6C79BD7F694E}" destId="{895C74EF-723E-42A1-9D04-DB3B2D4FF088}" srcOrd="5" destOrd="0" presId="urn:microsoft.com/office/officeart/2018/layout/CircleProcess"/>
    <dgm:cxn modelId="{A3D8EA71-7108-4226-9658-6856ADB95D74}" type="presParOf" srcId="{F8E8E518-464D-43E5-8883-6C79BD7F694E}" destId="{F956218E-3EC9-49CF-BF18-00FA8C315600}" srcOrd="6" destOrd="0" presId="urn:microsoft.com/office/officeart/2018/layout/CircleProcess"/>
    <dgm:cxn modelId="{C4737937-7948-43DA-9509-939E9020A27D}" type="presParOf" srcId="{F956218E-3EC9-49CF-BF18-00FA8C315600}" destId="{D66C7A17-92C5-48AE-94DA-9588A9F6B05E}" srcOrd="0" destOrd="0" presId="urn:microsoft.com/office/officeart/2018/layout/CircleProcess"/>
    <dgm:cxn modelId="{F43F1966-A07C-4FDC-AFE7-DE3A5DA15834}" type="presParOf" srcId="{F8E8E518-464D-43E5-8883-6C79BD7F694E}" destId="{E4C4C6CA-D18B-4905-9705-5B09BEBBFD66}" srcOrd="7" destOrd="0" presId="urn:microsoft.com/office/officeart/2018/layout/CircleProcess"/>
    <dgm:cxn modelId="{8D615481-516B-45E5-B215-6DDAC5C2910D}" type="presParOf" srcId="{E4C4C6CA-D18B-4905-9705-5B09BEBBFD66}" destId="{B134E9D6-66E2-49E9-A82C-5048548A3F34}" srcOrd="0" destOrd="0" presId="urn:microsoft.com/office/officeart/2018/layout/CircleProcess"/>
    <dgm:cxn modelId="{DF530990-169D-4269-A143-1D43DD52C780}" type="presParOf" srcId="{F8E8E518-464D-43E5-8883-6C79BD7F694E}" destId="{0861E2F8-D390-4674-8000-028375936F4E}" srcOrd="8" destOrd="0" presId="urn:microsoft.com/office/officeart/2018/layout/CircleProcess"/>
    <dgm:cxn modelId="{92F3F1B8-5D7E-46D0-A5F0-7C49F301302E}" type="presParOf" srcId="{F8E8E518-464D-43E5-8883-6C79BD7F694E}" destId="{93576E5A-2B5B-4816-AC8A-A272B26DD6ED}" srcOrd="9" destOrd="0" presId="urn:microsoft.com/office/officeart/2018/layout/CircleProcess"/>
    <dgm:cxn modelId="{3F30002C-21E6-4323-B5D8-DAFCD2228640}" type="presParOf" srcId="{93576E5A-2B5B-4816-AC8A-A272B26DD6ED}" destId="{B2368FC7-76CD-4D74-B825-5A27EED38DF8}" srcOrd="0" destOrd="0" presId="urn:microsoft.com/office/officeart/2018/layout/CircleProcess"/>
    <dgm:cxn modelId="{A75CBB4D-4CA0-4C65-BD35-988213AFF860}" type="presParOf" srcId="{F8E8E518-464D-43E5-8883-6C79BD7F694E}" destId="{48BFD9A2-74B0-4126-A777-A5F22B009D44}" srcOrd="10" destOrd="0" presId="urn:microsoft.com/office/officeart/2018/layout/CircleProcess"/>
    <dgm:cxn modelId="{D0932267-2670-41A3-AC30-6105A30956C6}" type="presParOf" srcId="{48BFD9A2-74B0-4126-A777-A5F22B009D44}" destId="{A35B8A2C-F33C-4243-9C88-33FE5F9581B9}" srcOrd="0" destOrd="0" presId="urn:microsoft.com/office/officeart/2018/layout/CircleProcess"/>
    <dgm:cxn modelId="{D74CB7CD-121E-4C08-8CF8-7F43CF8405EA}" type="presParOf" srcId="{F8E8E518-464D-43E5-8883-6C79BD7F694E}" destId="{11D0C819-F9EB-4B5D-90A8-354538D2E011}" srcOrd="11" destOrd="0" presId="urn:microsoft.com/office/officeart/2018/layout/CircleProcess"/>
    <dgm:cxn modelId="{D462A756-04B5-49DC-8171-738EE70B9E2A}" type="presParOf" srcId="{F8E8E518-464D-43E5-8883-6C79BD7F694E}" destId="{050BC5A0-207D-453A-93F5-88C19FFF9AA6}" srcOrd="12" destOrd="0" presId="urn:microsoft.com/office/officeart/2018/layout/CircleProcess"/>
    <dgm:cxn modelId="{A6DCFAE7-146A-4AAF-88E7-1D1750A70150}" type="presParOf" srcId="{050BC5A0-207D-453A-93F5-88C19FFF9AA6}" destId="{A02C0768-102C-4A73-90EF-454D95A68D38}" srcOrd="0" destOrd="0" presId="urn:microsoft.com/office/officeart/2018/layout/CircleProcess"/>
    <dgm:cxn modelId="{5E9C4928-02D1-4EC8-A16C-CDF837CD5AB0}" type="presParOf" srcId="{F8E8E518-464D-43E5-8883-6C79BD7F694E}" destId="{D8C0A75F-C70F-4CEB-A2D2-573D74550C8F}" srcOrd="13" destOrd="0" presId="urn:microsoft.com/office/officeart/2018/layout/CircleProcess"/>
    <dgm:cxn modelId="{3592A340-6DB0-4346-BFA5-71D83B022932}" type="presParOf" srcId="{D8C0A75F-C70F-4CEB-A2D2-573D74550C8F}" destId="{5D737721-18D9-4315-8FEE-20A51E6C6FC5}" srcOrd="0" destOrd="0" presId="urn:microsoft.com/office/officeart/2018/layout/CircleProcess"/>
    <dgm:cxn modelId="{4946BD83-66E1-42B4-8830-13B230ADBB9C}" type="presParOf" srcId="{F8E8E518-464D-43E5-8883-6C79BD7F694E}" destId="{5E50738A-8746-4549-83AA-A64735E1B406}" srcOrd="14" destOrd="0" presId="urn:microsoft.com/office/officeart/2018/layout/CircleProcess"/>
    <dgm:cxn modelId="{AB053C0C-B8C2-4372-BADD-31E6A0659E73}" type="presParOf" srcId="{F8E8E518-464D-43E5-8883-6C79BD7F694E}" destId="{A900C151-E5D7-46B8-A6A4-379C5B216842}" srcOrd="15" destOrd="0" presId="urn:microsoft.com/office/officeart/2018/layout/CircleProcess"/>
    <dgm:cxn modelId="{D6938622-B5A4-425B-88A7-F5D565D6C2A1}" type="presParOf" srcId="{A900C151-E5D7-46B8-A6A4-379C5B216842}" destId="{BE73B694-12BA-4A50-895B-223B17C6665D}" srcOrd="0" destOrd="0" presId="urn:microsoft.com/office/officeart/2018/layout/CircleProcess"/>
    <dgm:cxn modelId="{23A0BEA9-66D9-46D2-B4F1-789DE744E9A1}" type="presParOf" srcId="{F8E8E518-464D-43E5-8883-6C79BD7F694E}" destId="{771D20B6-764F-4CAC-BA69-DCE7FF8DA326}" srcOrd="16" destOrd="0" presId="urn:microsoft.com/office/officeart/2018/layout/CircleProcess"/>
    <dgm:cxn modelId="{2C77F717-6C12-4E2B-AECB-5512D3FA20EB}" type="presParOf" srcId="{771D20B6-764F-4CAC-BA69-DCE7FF8DA326}" destId="{5E5156B2-65E1-401C-9ADA-DE90CFF9D937}" srcOrd="0" destOrd="0" presId="urn:microsoft.com/office/officeart/2018/layout/CircleProcess"/>
    <dgm:cxn modelId="{B4ED0F02-E4D9-42FB-8A02-B665950F84EC}" type="presParOf" srcId="{F8E8E518-464D-43E5-8883-6C79BD7F694E}" destId="{2D1CCCA1-7E81-466C-8F66-E3B0901379C1}" srcOrd="17" destOrd="0" presId="urn:microsoft.com/office/officeart/2018/layout/CircleProcess"/>
  </dgm:cxnLst>
  <dgm:bg/>
  <dgm:whole/>
  <dgm:extLst>
    <a:ext uri="http://schemas.microsoft.com/office/drawing/2008/diagram">
      <dsp:dataModelExt xmlns:dsp="http://schemas.microsoft.com/office/drawing/2008/diagram" relId="rId6" minVer="http://schemas.openxmlformats.org/drawingml/2006/diagram"/>
    </a:ext>
  </dgm:extLst>
</dgm:dataModel>
</file>

<file path=ppt/diagrams/data2.xml><?xml version="1.0" encoding="utf-8"?>
<dgm:dataModel xmlns:dgm="http://schemas.openxmlformats.org/drawingml/2006/diagram" xmlns:a="http://schemas.openxmlformats.org/drawingml/2006/main">
  <dgm:ptLst>
    <dgm:pt modelId="{A52C9F7B-23EA-4989-B2B0-5E9AE6E919EE}" type="doc">
      <dgm:prSet loTypeId="urn:microsoft.com/office/officeart/2005/8/layout/default" loCatId="list" qsTypeId="urn:microsoft.com/office/officeart/2005/8/quickstyle/simple1" qsCatId="simple" csTypeId="urn:microsoft.com/office/officeart/2005/8/colors/accent1_2" csCatId="accent1" phldr="1"/>
      <dgm:spPr/>
      <dgm:t>
        <a:bodyPr/>
        <a:lstStyle/>
        <a:p>
          <a:endParaRPr lang="en-US"/>
        </a:p>
      </dgm:t>
    </dgm:pt>
    <dgm:pt modelId="{6FDCC470-2B60-48F2-9A33-45139E07C3F3}">
      <dgm:prSet/>
      <dgm:spPr/>
      <dgm:t>
        <a:bodyPr/>
        <a:lstStyle/>
        <a:p>
          <a:r>
            <a:rPr lang="pt-BR" dirty="0"/>
            <a:t>1º semestre</a:t>
          </a:r>
        </a:p>
        <a:p>
          <a:r>
            <a:rPr lang="pt-BR" dirty="0"/>
            <a:t>Condições de vida e saúde da população </a:t>
          </a:r>
          <a:endParaRPr lang="en-US" dirty="0"/>
        </a:p>
      </dgm:t>
    </dgm:pt>
    <dgm:pt modelId="{F94726FC-E576-4E3C-962C-393155F12EF9}" type="parTrans" cxnId="{CE61FE06-64EA-437B-836F-201994B8225B}">
      <dgm:prSet/>
      <dgm:spPr/>
      <dgm:t>
        <a:bodyPr/>
        <a:lstStyle/>
        <a:p>
          <a:endParaRPr lang="en-US"/>
        </a:p>
      </dgm:t>
    </dgm:pt>
    <dgm:pt modelId="{DDFC5931-C470-4673-8B90-84B671BB2B54}" type="sibTrans" cxnId="{CE61FE06-64EA-437B-836F-201994B8225B}">
      <dgm:prSet/>
      <dgm:spPr/>
      <dgm:t>
        <a:bodyPr/>
        <a:lstStyle/>
        <a:p>
          <a:endParaRPr lang="en-US"/>
        </a:p>
      </dgm:t>
    </dgm:pt>
    <dgm:pt modelId="{273A6E83-C9AE-47D7-B4BD-D03632DB3152}">
      <dgm:prSet/>
      <dgm:spPr/>
      <dgm:t>
        <a:bodyPr/>
        <a:lstStyle/>
        <a:p>
          <a:r>
            <a:rPr lang="pt-BR" dirty="0"/>
            <a:t>2º semestre </a:t>
          </a:r>
        </a:p>
        <a:p>
          <a:r>
            <a:rPr lang="pt-BR" dirty="0"/>
            <a:t>A enfermagem na promoção da saúde e prevenção de doenças/agravos</a:t>
          </a:r>
          <a:endParaRPr lang="en-US" dirty="0"/>
        </a:p>
      </dgm:t>
    </dgm:pt>
    <dgm:pt modelId="{EA16A528-4411-4DD7-9FBB-A45FF202CB56}" type="parTrans" cxnId="{B1F86272-CA8E-4F86-912A-BC2D44B1A634}">
      <dgm:prSet/>
      <dgm:spPr/>
      <dgm:t>
        <a:bodyPr/>
        <a:lstStyle/>
        <a:p>
          <a:endParaRPr lang="en-US"/>
        </a:p>
      </dgm:t>
    </dgm:pt>
    <dgm:pt modelId="{0EA5B1A5-9916-41BC-B161-167A3BA828F7}" type="sibTrans" cxnId="{B1F86272-CA8E-4F86-912A-BC2D44B1A634}">
      <dgm:prSet/>
      <dgm:spPr/>
      <dgm:t>
        <a:bodyPr/>
        <a:lstStyle/>
        <a:p>
          <a:endParaRPr lang="en-US"/>
        </a:p>
      </dgm:t>
    </dgm:pt>
    <dgm:pt modelId="{660C972C-9628-4A24-9F99-1222B0BC21D6}">
      <dgm:prSet/>
      <dgm:spPr/>
      <dgm:t>
        <a:bodyPr/>
        <a:lstStyle/>
        <a:p>
          <a:r>
            <a:rPr lang="pt-BR" dirty="0"/>
            <a:t>3º semestre</a:t>
          </a:r>
        </a:p>
        <a:p>
          <a:r>
            <a:rPr lang="pt-BR" dirty="0"/>
            <a:t>Bases da enfermagem para o cuidado às pessoas</a:t>
          </a:r>
          <a:endParaRPr lang="en-US" dirty="0"/>
        </a:p>
      </dgm:t>
    </dgm:pt>
    <dgm:pt modelId="{694FFD67-B393-4923-B5BE-F62484CBE196}" type="parTrans" cxnId="{95A3859A-D0D3-4962-BEFD-95C9B6E5D337}">
      <dgm:prSet/>
      <dgm:spPr/>
      <dgm:t>
        <a:bodyPr/>
        <a:lstStyle/>
        <a:p>
          <a:endParaRPr lang="en-US"/>
        </a:p>
      </dgm:t>
    </dgm:pt>
    <dgm:pt modelId="{0B1DC69B-FBE0-49C1-BF7A-F14D8C863337}" type="sibTrans" cxnId="{95A3859A-D0D3-4962-BEFD-95C9B6E5D337}">
      <dgm:prSet/>
      <dgm:spPr/>
      <dgm:t>
        <a:bodyPr/>
        <a:lstStyle/>
        <a:p>
          <a:endParaRPr lang="en-US"/>
        </a:p>
      </dgm:t>
    </dgm:pt>
    <dgm:pt modelId="{FE1235DB-E6F7-45FC-BE42-DC8168BB3BF5}">
      <dgm:prSet/>
      <dgm:spPr/>
      <dgm:t>
        <a:bodyPr/>
        <a:lstStyle/>
        <a:p>
          <a:r>
            <a:rPr lang="pt-BR" dirty="0"/>
            <a:t>4º semestre</a:t>
          </a:r>
        </a:p>
        <a:p>
          <a:r>
            <a:rPr lang="pt-BR" dirty="0"/>
            <a:t>Bases da enfermagem para o cuidado em Saúde Coletiva</a:t>
          </a:r>
          <a:endParaRPr lang="en-US" dirty="0"/>
        </a:p>
      </dgm:t>
    </dgm:pt>
    <dgm:pt modelId="{DB135504-9D4D-4942-B52B-1C2A132D5197}" type="parTrans" cxnId="{58823DD5-AC46-4B53-8B82-3E754D6190FC}">
      <dgm:prSet/>
      <dgm:spPr/>
      <dgm:t>
        <a:bodyPr/>
        <a:lstStyle/>
        <a:p>
          <a:endParaRPr lang="en-US"/>
        </a:p>
      </dgm:t>
    </dgm:pt>
    <dgm:pt modelId="{352D0BC9-E5F8-4E5B-893F-3A43D960B34A}" type="sibTrans" cxnId="{58823DD5-AC46-4B53-8B82-3E754D6190FC}">
      <dgm:prSet/>
      <dgm:spPr/>
      <dgm:t>
        <a:bodyPr/>
        <a:lstStyle/>
        <a:p>
          <a:endParaRPr lang="en-US"/>
        </a:p>
      </dgm:t>
    </dgm:pt>
    <dgm:pt modelId="{9A2F14D4-AEAC-4E53-8DE0-74FE4A3C68BE}">
      <dgm:prSet/>
      <dgm:spPr/>
      <dgm:t>
        <a:bodyPr/>
        <a:lstStyle/>
        <a:p>
          <a:r>
            <a:rPr lang="pt-BR" dirty="0"/>
            <a:t>5º semestre</a:t>
          </a:r>
        </a:p>
        <a:p>
          <a:r>
            <a:rPr lang="pt-BR" dirty="0"/>
            <a:t>A enfermagem no cuidado a pessoas hospitalizadas</a:t>
          </a:r>
          <a:endParaRPr lang="en-US" dirty="0"/>
        </a:p>
      </dgm:t>
    </dgm:pt>
    <dgm:pt modelId="{DCDF5486-2072-4A77-B4F0-136C5D96C2F6}" type="parTrans" cxnId="{B1E84F35-974A-4005-A4DE-3BA574C38DE0}">
      <dgm:prSet/>
      <dgm:spPr/>
      <dgm:t>
        <a:bodyPr/>
        <a:lstStyle/>
        <a:p>
          <a:endParaRPr lang="en-US"/>
        </a:p>
      </dgm:t>
    </dgm:pt>
    <dgm:pt modelId="{98E81CA6-62D6-4175-8D44-8FCB4B9C4617}" type="sibTrans" cxnId="{B1E84F35-974A-4005-A4DE-3BA574C38DE0}">
      <dgm:prSet/>
      <dgm:spPr/>
      <dgm:t>
        <a:bodyPr/>
        <a:lstStyle/>
        <a:p>
          <a:endParaRPr lang="en-US"/>
        </a:p>
      </dgm:t>
    </dgm:pt>
    <dgm:pt modelId="{CECBFB45-9031-4B20-9E5C-908FA0B48A50}">
      <dgm:prSet/>
      <dgm:spPr/>
      <dgm:t>
        <a:bodyPr/>
        <a:lstStyle/>
        <a:p>
          <a:r>
            <a:rPr lang="pt-BR" dirty="0"/>
            <a:t>6º semestre</a:t>
          </a:r>
        </a:p>
        <a:p>
          <a:r>
            <a:rPr lang="pt-BR" dirty="0"/>
            <a:t>A enfermagem no cuidado à saúde mental, à mulher na atenção primária e à criança/neonato em unidade de internação.</a:t>
          </a:r>
          <a:endParaRPr lang="en-US" dirty="0"/>
        </a:p>
      </dgm:t>
    </dgm:pt>
    <dgm:pt modelId="{588EDE7F-3E7E-4B7A-94E6-4843AC24E144}" type="parTrans" cxnId="{0C2703AE-A804-4230-A894-F723462F28C0}">
      <dgm:prSet/>
      <dgm:spPr/>
      <dgm:t>
        <a:bodyPr/>
        <a:lstStyle/>
        <a:p>
          <a:endParaRPr lang="en-US"/>
        </a:p>
      </dgm:t>
    </dgm:pt>
    <dgm:pt modelId="{3FC2AAD7-9E16-4F4A-B3D9-3B38D1B7B3AC}" type="sibTrans" cxnId="{0C2703AE-A804-4230-A894-F723462F28C0}">
      <dgm:prSet/>
      <dgm:spPr/>
      <dgm:t>
        <a:bodyPr/>
        <a:lstStyle/>
        <a:p>
          <a:endParaRPr lang="en-US"/>
        </a:p>
      </dgm:t>
    </dgm:pt>
    <dgm:pt modelId="{20485D32-98D6-4AF8-AF5B-0C1C8F45CB66}">
      <dgm:prSet/>
      <dgm:spPr/>
      <dgm:t>
        <a:bodyPr/>
        <a:lstStyle/>
        <a:p>
          <a:r>
            <a:rPr lang="pt-BR" dirty="0"/>
            <a:t>7º semestre</a:t>
          </a:r>
        </a:p>
        <a:p>
          <a:r>
            <a:rPr lang="pt-BR" dirty="0"/>
            <a:t>A enfermagem no cuidado à saúde da pessoa idosa no âmbito hospitalar, cuidado às pessoas em situação de urgência e emergência e à mulher em maternidade</a:t>
          </a:r>
          <a:endParaRPr lang="en-US" dirty="0"/>
        </a:p>
      </dgm:t>
    </dgm:pt>
    <dgm:pt modelId="{030A916F-5D59-404C-AD6A-695B094A312A}" type="parTrans" cxnId="{64BD4C9F-C4B4-408B-8481-2052EA42C7E8}">
      <dgm:prSet/>
      <dgm:spPr/>
      <dgm:t>
        <a:bodyPr/>
        <a:lstStyle/>
        <a:p>
          <a:endParaRPr lang="en-US"/>
        </a:p>
      </dgm:t>
    </dgm:pt>
    <dgm:pt modelId="{302D622E-15A6-46B5-B799-702A553A032C}" type="sibTrans" cxnId="{64BD4C9F-C4B4-408B-8481-2052EA42C7E8}">
      <dgm:prSet/>
      <dgm:spPr/>
      <dgm:t>
        <a:bodyPr/>
        <a:lstStyle/>
        <a:p>
          <a:endParaRPr lang="en-US"/>
        </a:p>
      </dgm:t>
    </dgm:pt>
    <dgm:pt modelId="{5D2D43F0-86EB-41CE-9EFD-9EBD57BBD5DA}">
      <dgm:prSet/>
      <dgm:spPr/>
      <dgm:t>
        <a:bodyPr/>
        <a:lstStyle/>
        <a:p>
          <a:r>
            <a:rPr lang="pt-BR" dirty="0"/>
            <a:t>8º semestre</a:t>
          </a:r>
        </a:p>
        <a:p>
          <a:r>
            <a:rPr lang="pt-BR" dirty="0"/>
            <a:t>Gestão de sistemas e serviços de saúde</a:t>
          </a:r>
          <a:endParaRPr lang="en-US" dirty="0"/>
        </a:p>
      </dgm:t>
    </dgm:pt>
    <dgm:pt modelId="{7AD31A40-0C9C-4931-86DF-49785B0F65F1}" type="parTrans" cxnId="{02C44656-E763-4F3B-8F1B-274984A07A13}">
      <dgm:prSet/>
      <dgm:spPr/>
      <dgm:t>
        <a:bodyPr/>
        <a:lstStyle/>
        <a:p>
          <a:endParaRPr lang="en-US"/>
        </a:p>
      </dgm:t>
    </dgm:pt>
    <dgm:pt modelId="{A2CC7B81-E997-4DF1-8081-D7BC24A96D99}" type="sibTrans" cxnId="{02C44656-E763-4F3B-8F1B-274984A07A13}">
      <dgm:prSet/>
      <dgm:spPr/>
      <dgm:t>
        <a:bodyPr/>
        <a:lstStyle/>
        <a:p>
          <a:endParaRPr lang="en-US"/>
        </a:p>
      </dgm:t>
    </dgm:pt>
    <dgm:pt modelId="{69810653-C9FD-44DD-9F4C-9CC53F58F96A}">
      <dgm:prSet/>
      <dgm:spPr/>
      <dgm:t>
        <a:bodyPr/>
        <a:lstStyle/>
        <a:p>
          <a:r>
            <a:rPr lang="pt-BR" dirty="0"/>
            <a:t>9º semestre</a:t>
          </a:r>
        </a:p>
        <a:p>
          <a:r>
            <a:rPr lang="pt-BR" dirty="0"/>
            <a:t>Estágio Curricular em unidade hospitalar</a:t>
          </a:r>
          <a:endParaRPr lang="en-US" dirty="0"/>
        </a:p>
      </dgm:t>
    </dgm:pt>
    <dgm:pt modelId="{05F2A6F6-8BF9-41A0-A399-B11151964FF2}" type="parTrans" cxnId="{277033D6-6B97-45A7-B0CF-8DEEC795F557}">
      <dgm:prSet/>
      <dgm:spPr/>
      <dgm:t>
        <a:bodyPr/>
        <a:lstStyle/>
        <a:p>
          <a:endParaRPr lang="en-US"/>
        </a:p>
      </dgm:t>
    </dgm:pt>
    <dgm:pt modelId="{3A518E9C-A578-4078-95AB-6015215DC9B9}" type="sibTrans" cxnId="{277033D6-6B97-45A7-B0CF-8DEEC795F557}">
      <dgm:prSet/>
      <dgm:spPr/>
      <dgm:t>
        <a:bodyPr/>
        <a:lstStyle/>
        <a:p>
          <a:endParaRPr lang="en-US"/>
        </a:p>
      </dgm:t>
    </dgm:pt>
    <dgm:pt modelId="{C6CBECCD-2301-4A55-9680-DE2394A9BBC4}">
      <dgm:prSet/>
      <dgm:spPr/>
      <dgm:t>
        <a:bodyPr/>
        <a:lstStyle/>
        <a:p>
          <a:r>
            <a:rPr lang="pt-BR" dirty="0"/>
            <a:t>10º semestre </a:t>
          </a:r>
        </a:p>
        <a:p>
          <a:r>
            <a:rPr lang="pt-BR" dirty="0"/>
            <a:t>Estágio Curricular em unidade básica de saúde</a:t>
          </a:r>
          <a:endParaRPr lang="en-US" dirty="0"/>
        </a:p>
      </dgm:t>
    </dgm:pt>
    <dgm:pt modelId="{3F74E043-67A7-458F-B836-612D1ECEFFCC}" type="parTrans" cxnId="{BC337ECF-C3FF-4737-938C-72E778BC673E}">
      <dgm:prSet/>
      <dgm:spPr/>
      <dgm:t>
        <a:bodyPr/>
        <a:lstStyle/>
        <a:p>
          <a:endParaRPr lang="en-US"/>
        </a:p>
      </dgm:t>
    </dgm:pt>
    <dgm:pt modelId="{89690A6E-25EC-42EE-802F-EB47FAB4D0B7}" type="sibTrans" cxnId="{BC337ECF-C3FF-4737-938C-72E778BC673E}">
      <dgm:prSet/>
      <dgm:spPr/>
      <dgm:t>
        <a:bodyPr/>
        <a:lstStyle/>
        <a:p>
          <a:endParaRPr lang="en-US"/>
        </a:p>
      </dgm:t>
    </dgm:pt>
    <dgm:pt modelId="{5745996D-1CB1-4317-B357-5C9406411F3D}" type="pres">
      <dgm:prSet presAssocID="{A52C9F7B-23EA-4989-B2B0-5E9AE6E919EE}" presName="diagram" presStyleCnt="0">
        <dgm:presLayoutVars>
          <dgm:dir/>
          <dgm:resizeHandles val="exact"/>
        </dgm:presLayoutVars>
      </dgm:prSet>
      <dgm:spPr/>
    </dgm:pt>
    <dgm:pt modelId="{4901FD62-261C-4E44-B699-F10D6BD29D87}" type="pres">
      <dgm:prSet presAssocID="{6FDCC470-2B60-48F2-9A33-45139E07C3F3}" presName="node" presStyleLbl="node1" presStyleIdx="0" presStyleCnt="10">
        <dgm:presLayoutVars>
          <dgm:bulletEnabled val="1"/>
        </dgm:presLayoutVars>
      </dgm:prSet>
      <dgm:spPr/>
    </dgm:pt>
    <dgm:pt modelId="{CEBDF540-2C3D-49EE-9492-7EA8AF8FFC6E}" type="pres">
      <dgm:prSet presAssocID="{DDFC5931-C470-4673-8B90-84B671BB2B54}" presName="sibTrans" presStyleCnt="0"/>
      <dgm:spPr/>
    </dgm:pt>
    <dgm:pt modelId="{82B20651-205D-4EBE-B053-C0FDDE267212}" type="pres">
      <dgm:prSet presAssocID="{273A6E83-C9AE-47D7-B4BD-D03632DB3152}" presName="node" presStyleLbl="node1" presStyleIdx="1" presStyleCnt="10">
        <dgm:presLayoutVars>
          <dgm:bulletEnabled val="1"/>
        </dgm:presLayoutVars>
      </dgm:prSet>
      <dgm:spPr/>
    </dgm:pt>
    <dgm:pt modelId="{06E73CF8-C0D9-4E1E-B295-F6D6491B0C5D}" type="pres">
      <dgm:prSet presAssocID="{0EA5B1A5-9916-41BC-B161-167A3BA828F7}" presName="sibTrans" presStyleCnt="0"/>
      <dgm:spPr/>
    </dgm:pt>
    <dgm:pt modelId="{AF62FBB7-A069-48CF-9956-9DB907DF4236}" type="pres">
      <dgm:prSet presAssocID="{660C972C-9628-4A24-9F99-1222B0BC21D6}" presName="node" presStyleLbl="node1" presStyleIdx="2" presStyleCnt="10">
        <dgm:presLayoutVars>
          <dgm:bulletEnabled val="1"/>
        </dgm:presLayoutVars>
      </dgm:prSet>
      <dgm:spPr/>
    </dgm:pt>
    <dgm:pt modelId="{8336C1ED-5770-47BB-A842-4E8511E4B7D6}" type="pres">
      <dgm:prSet presAssocID="{0B1DC69B-FBE0-49C1-BF7A-F14D8C863337}" presName="sibTrans" presStyleCnt="0"/>
      <dgm:spPr/>
    </dgm:pt>
    <dgm:pt modelId="{981D5549-C63D-4089-8521-69E18C721F96}" type="pres">
      <dgm:prSet presAssocID="{FE1235DB-E6F7-45FC-BE42-DC8168BB3BF5}" presName="node" presStyleLbl="node1" presStyleIdx="3" presStyleCnt="10">
        <dgm:presLayoutVars>
          <dgm:bulletEnabled val="1"/>
        </dgm:presLayoutVars>
      </dgm:prSet>
      <dgm:spPr/>
    </dgm:pt>
    <dgm:pt modelId="{3F0D5663-E0A9-4DE6-A180-5328DEF20A0A}" type="pres">
      <dgm:prSet presAssocID="{352D0BC9-E5F8-4E5B-893F-3A43D960B34A}" presName="sibTrans" presStyleCnt="0"/>
      <dgm:spPr/>
    </dgm:pt>
    <dgm:pt modelId="{D3E6090A-C538-4655-9919-5CC38463FA4C}" type="pres">
      <dgm:prSet presAssocID="{9A2F14D4-AEAC-4E53-8DE0-74FE4A3C68BE}" presName="node" presStyleLbl="node1" presStyleIdx="4" presStyleCnt="10">
        <dgm:presLayoutVars>
          <dgm:bulletEnabled val="1"/>
        </dgm:presLayoutVars>
      </dgm:prSet>
      <dgm:spPr/>
    </dgm:pt>
    <dgm:pt modelId="{1B59EC7B-9169-4E7D-86CB-15A8F752BEF1}" type="pres">
      <dgm:prSet presAssocID="{98E81CA6-62D6-4175-8D44-8FCB4B9C4617}" presName="sibTrans" presStyleCnt="0"/>
      <dgm:spPr/>
    </dgm:pt>
    <dgm:pt modelId="{B6FC1E8B-333F-4E00-AE5B-06C98C86928C}" type="pres">
      <dgm:prSet presAssocID="{CECBFB45-9031-4B20-9E5C-908FA0B48A50}" presName="node" presStyleLbl="node1" presStyleIdx="5" presStyleCnt="10">
        <dgm:presLayoutVars>
          <dgm:bulletEnabled val="1"/>
        </dgm:presLayoutVars>
      </dgm:prSet>
      <dgm:spPr/>
    </dgm:pt>
    <dgm:pt modelId="{3167B19D-B5C3-417D-95C8-5178864425E0}" type="pres">
      <dgm:prSet presAssocID="{3FC2AAD7-9E16-4F4A-B3D9-3B38D1B7B3AC}" presName="sibTrans" presStyleCnt="0"/>
      <dgm:spPr/>
    </dgm:pt>
    <dgm:pt modelId="{0926ABB5-DC1A-46B9-AF03-E609E53261BD}" type="pres">
      <dgm:prSet presAssocID="{20485D32-98D6-4AF8-AF5B-0C1C8F45CB66}" presName="node" presStyleLbl="node1" presStyleIdx="6" presStyleCnt="10">
        <dgm:presLayoutVars>
          <dgm:bulletEnabled val="1"/>
        </dgm:presLayoutVars>
      </dgm:prSet>
      <dgm:spPr/>
    </dgm:pt>
    <dgm:pt modelId="{D55439CB-783E-4DA3-AEEC-8B8D7EC11CE5}" type="pres">
      <dgm:prSet presAssocID="{302D622E-15A6-46B5-B799-702A553A032C}" presName="sibTrans" presStyleCnt="0"/>
      <dgm:spPr/>
    </dgm:pt>
    <dgm:pt modelId="{031887B3-75B0-452E-985D-CE4F23AFBABF}" type="pres">
      <dgm:prSet presAssocID="{5D2D43F0-86EB-41CE-9EFD-9EBD57BBD5DA}" presName="node" presStyleLbl="node1" presStyleIdx="7" presStyleCnt="10">
        <dgm:presLayoutVars>
          <dgm:bulletEnabled val="1"/>
        </dgm:presLayoutVars>
      </dgm:prSet>
      <dgm:spPr/>
    </dgm:pt>
    <dgm:pt modelId="{E5343A37-ECA2-4148-97A0-64822E8AACED}" type="pres">
      <dgm:prSet presAssocID="{A2CC7B81-E997-4DF1-8081-D7BC24A96D99}" presName="sibTrans" presStyleCnt="0"/>
      <dgm:spPr/>
    </dgm:pt>
    <dgm:pt modelId="{04EBF6E0-C8D7-4F94-A5E6-D8649628096A}" type="pres">
      <dgm:prSet presAssocID="{69810653-C9FD-44DD-9F4C-9CC53F58F96A}" presName="node" presStyleLbl="node1" presStyleIdx="8" presStyleCnt="10">
        <dgm:presLayoutVars>
          <dgm:bulletEnabled val="1"/>
        </dgm:presLayoutVars>
      </dgm:prSet>
      <dgm:spPr/>
    </dgm:pt>
    <dgm:pt modelId="{0737C7F8-9CD4-48FB-85DE-50C5EEBB813E}" type="pres">
      <dgm:prSet presAssocID="{3A518E9C-A578-4078-95AB-6015215DC9B9}" presName="sibTrans" presStyleCnt="0"/>
      <dgm:spPr/>
    </dgm:pt>
    <dgm:pt modelId="{A84B351C-C256-4351-A096-2B399F19DED2}" type="pres">
      <dgm:prSet presAssocID="{C6CBECCD-2301-4A55-9680-DE2394A9BBC4}" presName="node" presStyleLbl="node1" presStyleIdx="9" presStyleCnt="10">
        <dgm:presLayoutVars>
          <dgm:bulletEnabled val="1"/>
        </dgm:presLayoutVars>
      </dgm:prSet>
      <dgm:spPr/>
    </dgm:pt>
  </dgm:ptLst>
  <dgm:cxnLst>
    <dgm:cxn modelId="{CE61FE06-64EA-437B-836F-201994B8225B}" srcId="{A52C9F7B-23EA-4989-B2B0-5E9AE6E919EE}" destId="{6FDCC470-2B60-48F2-9A33-45139E07C3F3}" srcOrd="0" destOrd="0" parTransId="{F94726FC-E576-4E3C-962C-393155F12EF9}" sibTransId="{DDFC5931-C470-4673-8B90-84B671BB2B54}"/>
    <dgm:cxn modelId="{B1E84F35-974A-4005-A4DE-3BA574C38DE0}" srcId="{A52C9F7B-23EA-4989-B2B0-5E9AE6E919EE}" destId="{9A2F14D4-AEAC-4E53-8DE0-74FE4A3C68BE}" srcOrd="4" destOrd="0" parTransId="{DCDF5486-2072-4A77-B4F0-136C5D96C2F6}" sibTransId="{98E81CA6-62D6-4175-8D44-8FCB4B9C4617}"/>
    <dgm:cxn modelId="{659DEF3E-7808-4915-B1C6-2CAEF289B2FD}" type="presOf" srcId="{6FDCC470-2B60-48F2-9A33-45139E07C3F3}" destId="{4901FD62-261C-4E44-B699-F10D6BD29D87}" srcOrd="0" destOrd="0" presId="urn:microsoft.com/office/officeart/2005/8/layout/default"/>
    <dgm:cxn modelId="{310E7C69-B54B-475A-ACA2-B2923D2045C8}" type="presOf" srcId="{69810653-C9FD-44DD-9F4C-9CC53F58F96A}" destId="{04EBF6E0-C8D7-4F94-A5E6-D8649628096A}" srcOrd="0" destOrd="0" presId="urn:microsoft.com/office/officeart/2005/8/layout/default"/>
    <dgm:cxn modelId="{B1F86272-CA8E-4F86-912A-BC2D44B1A634}" srcId="{A52C9F7B-23EA-4989-B2B0-5E9AE6E919EE}" destId="{273A6E83-C9AE-47D7-B4BD-D03632DB3152}" srcOrd="1" destOrd="0" parTransId="{EA16A528-4411-4DD7-9FBB-A45FF202CB56}" sibTransId="{0EA5B1A5-9916-41BC-B161-167A3BA828F7}"/>
    <dgm:cxn modelId="{02C44656-E763-4F3B-8F1B-274984A07A13}" srcId="{A52C9F7B-23EA-4989-B2B0-5E9AE6E919EE}" destId="{5D2D43F0-86EB-41CE-9EFD-9EBD57BBD5DA}" srcOrd="7" destOrd="0" parTransId="{7AD31A40-0C9C-4931-86DF-49785B0F65F1}" sibTransId="{A2CC7B81-E997-4DF1-8081-D7BC24A96D99}"/>
    <dgm:cxn modelId="{70415677-7E13-4921-B642-E3C1322A8DD9}" type="presOf" srcId="{20485D32-98D6-4AF8-AF5B-0C1C8F45CB66}" destId="{0926ABB5-DC1A-46B9-AF03-E609E53261BD}" srcOrd="0" destOrd="0" presId="urn:microsoft.com/office/officeart/2005/8/layout/default"/>
    <dgm:cxn modelId="{EE99D591-458A-4486-8B56-249B2C429DC5}" type="presOf" srcId="{CECBFB45-9031-4B20-9E5C-908FA0B48A50}" destId="{B6FC1E8B-333F-4E00-AE5B-06C98C86928C}" srcOrd="0" destOrd="0" presId="urn:microsoft.com/office/officeart/2005/8/layout/default"/>
    <dgm:cxn modelId="{95A3859A-D0D3-4962-BEFD-95C9B6E5D337}" srcId="{A52C9F7B-23EA-4989-B2B0-5E9AE6E919EE}" destId="{660C972C-9628-4A24-9F99-1222B0BC21D6}" srcOrd="2" destOrd="0" parTransId="{694FFD67-B393-4923-B5BE-F62484CBE196}" sibTransId="{0B1DC69B-FBE0-49C1-BF7A-F14D8C863337}"/>
    <dgm:cxn modelId="{64BD4C9F-C4B4-408B-8481-2052EA42C7E8}" srcId="{A52C9F7B-23EA-4989-B2B0-5E9AE6E919EE}" destId="{20485D32-98D6-4AF8-AF5B-0C1C8F45CB66}" srcOrd="6" destOrd="0" parTransId="{030A916F-5D59-404C-AD6A-695B094A312A}" sibTransId="{302D622E-15A6-46B5-B799-702A553A032C}"/>
    <dgm:cxn modelId="{0C2703AE-A804-4230-A894-F723462F28C0}" srcId="{A52C9F7B-23EA-4989-B2B0-5E9AE6E919EE}" destId="{CECBFB45-9031-4B20-9E5C-908FA0B48A50}" srcOrd="5" destOrd="0" parTransId="{588EDE7F-3E7E-4B7A-94E6-4843AC24E144}" sibTransId="{3FC2AAD7-9E16-4F4A-B3D9-3B38D1B7B3AC}"/>
    <dgm:cxn modelId="{707F84AF-48DE-40CE-8E92-C57FF2E9A87B}" type="presOf" srcId="{9A2F14D4-AEAC-4E53-8DE0-74FE4A3C68BE}" destId="{D3E6090A-C538-4655-9919-5CC38463FA4C}" srcOrd="0" destOrd="0" presId="urn:microsoft.com/office/officeart/2005/8/layout/default"/>
    <dgm:cxn modelId="{DF43B6BE-5757-47DC-AAEF-08C8FCAFB027}" type="presOf" srcId="{FE1235DB-E6F7-45FC-BE42-DC8168BB3BF5}" destId="{981D5549-C63D-4089-8521-69E18C721F96}" srcOrd="0" destOrd="0" presId="urn:microsoft.com/office/officeart/2005/8/layout/default"/>
    <dgm:cxn modelId="{BC337ECF-C3FF-4737-938C-72E778BC673E}" srcId="{A52C9F7B-23EA-4989-B2B0-5E9AE6E919EE}" destId="{C6CBECCD-2301-4A55-9680-DE2394A9BBC4}" srcOrd="9" destOrd="0" parTransId="{3F74E043-67A7-458F-B836-612D1ECEFFCC}" sibTransId="{89690A6E-25EC-42EE-802F-EB47FAB4D0B7}"/>
    <dgm:cxn modelId="{58823DD5-AC46-4B53-8B82-3E754D6190FC}" srcId="{A52C9F7B-23EA-4989-B2B0-5E9AE6E919EE}" destId="{FE1235DB-E6F7-45FC-BE42-DC8168BB3BF5}" srcOrd="3" destOrd="0" parTransId="{DB135504-9D4D-4942-B52B-1C2A132D5197}" sibTransId="{352D0BC9-E5F8-4E5B-893F-3A43D960B34A}"/>
    <dgm:cxn modelId="{17BEAED5-D198-4E36-9CD1-002C4F454324}" type="presOf" srcId="{5D2D43F0-86EB-41CE-9EFD-9EBD57BBD5DA}" destId="{031887B3-75B0-452E-985D-CE4F23AFBABF}" srcOrd="0" destOrd="0" presId="urn:microsoft.com/office/officeart/2005/8/layout/default"/>
    <dgm:cxn modelId="{277033D6-6B97-45A7-B0CF-8DEEC795F557}" srcId="{A52C9F7B-23EA-4989-B2B0-5E9AE6E919EE}" destId="{69810653-C9FD-44DD-9F4C-9CC53F58F96A}" srcOrd="8" destOrd="0" parTransId="{05F2A6F6-8BF9-41A0-A399-B11151964FF2}" sibTransId="{3A518E9C-A578-4078-95AB-6015215DC9B9}"/>
    <dgm:cxn modelId="{1B9D57E7-ED00-476B-9931-05FA04DDA632}" type="presOf" srcId="{273A6E83-C9AE-47D7-B4BD-D03632DB3152}" destId="{82B20651-205D-4EBE-B053-C0FDDE267212}" srcOrd="0" destOrd="0" presId="urn:microsoft.com/office/officeart/2005/8/layout/default"/>
    <dgm:cxn modelId="{26E2D1EA-7D9B-49BE-A680-149598C406D5}" type="presOf" srcId="{660C972C-9628-4A24-9F99-1222B0BC21D6}" destId="{AF62FBB7-A069-48CF-9956-9DB907DF4236}" srcOrd="0" destOrd="0" presId="urn:microsoft.com/office/officeart/2005/8/layout/default"/>
    <dgm:cxn modelId="{0D9E96F1-0667-4152-8214-9F850E82DA28}" type="presOf" srcId="{C6CBECCD-2301-4A55-9680-DE2394A9BBC4}" destId="{A84B351C-C256-4351-A096-2B399F19DED2}" srcOrd="0" destOrd="0" presId="urn:microsoft.com/office/officeart/2005/8/layout/default"/>
    <dgm:cxn modelId="{5F3D19F7-6550-46DC-8B51-591CAACDCA33}" type="presOf" srcId="{A52C9F7B-23EA-4989-B2B0-5E9AE6E919EE}" destId="{5745996D-1CB1-4317-B357-5C9406411F3D}" srcOrd="0" destOrd="0" presId="urn:microsoft.com/office/officeart/2005/8/layout/default"/>
    <dgm:cxn modelId="{B82E830D-BF6A-4DD0-880C-AAF9350C993F}" type="presParOf" srcId="{5745996D-1CB1-4317-B357-5C9406411F3D}" destId="{4901FD62-261C-4E44-B699-F10D6BD29D87}" srcOrd="0" destOrd="0" presId="urn:microsoft.com/office/officeart/2005/8/layout/default"/>
    <dgm:cxn modelId="{8D37DABB-005F-4DD3-AEF7-748FA5492CA1}" type="presParOf" srcId="{5745996D-1CB1-4317-B357-5C9406411F3D}" destId="{CEBDF540-2C3D-49EE-9492-7EA8AF8FFC6E}" srcOrd="1" destOrd="0" presId="urn:microsoft.com/office/officeart/2005/8/layout/default"/>
    <dgm:cxn modelId="{37AEFE27-FFC3-4D12-9F5A-6A4813906237}" type="presParOf" srcId="{5745996D-1CB1-4317-B357-5C9406411F3D}" destId="{82B20651-205D-4EBE-B053-C0FDDE267212}" srcOrd="2" destOrd="0" presId="urn:microsoft.com/office/officeart/2005/8/layout/default"/>
    <dgm:cxn modelId="{97F9F6AD-5915-4B2B-B019-1537D2CCDDEE}" type="presParOf" srcId="{5745996D-1CB1-4317-B357-5C9406411F3D}" destId="{06E73CF8-C0D9-4E1E-B295-F6D6491B0C5D}" srcOrd="3" destOrd="0" presId="urn:microsoft.com/office/officeart/2005/8/layout/default"/>
    <dgm:cxn modelId="{19C75CE3-DEEA-4F02-AA5C-09CEEB7557F6}" type="presParOf" srcId="{5745996D-1CB1-4317-B357-5C9406411F3D}" destId="{AF62FBB7-A069-48CF-9956-9DB907DF4236}" srcOrd="4" destOrd="0" presId="urn:microsoft.com/office/officeart/2005/8/layout/default"/>
    <dgm:cxn modelId="{393B1B82-C418-4043-9425-6A45AAECF68C}" type="presParOf" srcId="{5745996D-1CB1-4317-B357-5C9406411F3D}" destId="{8336C1ED-5770-47BB-A842-4E8511E4B7D6}" srcOrd="5" destOrd="0" presId="urn:microsoft.com/office/officeart/2005/8/layout/default"/>
    <dgm:cxn modelId="{6482ADF3-19F8-4E83-AFCC-8FA089E91276}" type="presParOf" srcId="{5745996D-1CB1-4317-B357-5C9406411F3D}" destId="{981D5549-C63D-4089-8521-69E18C721F96}" srcOrd="6" destOrd="0" presId="urn:microsoft.com/office/officeart/2005/8/layout/default"/>
    <dgm:cxn modelId="{7DD854F4-E00D-41EB-A26F-8C2ADB350FA2}" type="presParOf" srcId="{5745996D-1CB1-4317-B357-5C9406411F3D}" destId="{3F0D5663-E0A9-4DE6-A180-5328DEF20A0A}" srcOrd="7" destOrd="0" presId="urn:microsoft.com/office/officeart/2005/8/layout/default"/>
    <dgm:cxn modelId="{E553FCA3-9373-4309-BA6A-8E28EEE02AB0}" type="presParOf" srcId="{5745996D-1CB1-4317-B357-5C9406411F3D}" destId="{D3E6090A-C538-4655-9919-5CC38463FA4C}" srcOrd="8" destOrd="0" presId="urn:microsoft.com/office/officeart/2005/8/layout/default"/>
    <dgm:cxn modelId="{2256087F-1DE4-42AE-887D-701B803B70D0}" type="presParOf" srcId="{5745996D-1CB1-4317-B357-5C9406411F3D}" destId="{1B59EC7B-9169-4E7D-86CB-15A8F752BEF1}" srcOrd="9" destOrd="0" presId="urn:microsoft.com/office/officeart/2005/8/layout/default"/>
    <dgm:cxn modelId="{16A00441-5412-4574-91DC-188CB89E2ED0}" type="presParOf" srcId="{5745996D-1CB1-4317-B357-5C9406411F3D}" destId="{B6FC1E8B-333F-4E00-AE5B-06C98C86928C}" srcOrd="10" destOrd="0" presId="urn:microsoft.com/office/officeart/2005/8/layout/default"/>
    <dgm:cxn modelId="{F0EF414B-F8B0-45C3-ABEE-E1F87BF320D2}" type="presParOf" srcId="{5745996D-1CB1-4317-B357-5C9406411F3D}" destId="{3167B19D-B5C3-417D-95C8-5178864425E0}" srcOrd="11" destOrd="0" presId="urn:microsoft.com/office/officeart/2005/8/layout/default"/>
    <dgm:cxn modelId="{62A864C4-1E80-4C4C-81BD-F621EB372B34}" type="presParOf" srcId="{5745996D-1CB1-4317-B357-5C9406411F3D}" destId="{0926ABB5-DC1A-46B9-AF03-E609E53261BD}" srcOrd="12" destOrd="0" presId="urn:microsoft.com/office/officeart/2005/8/layout/default"/>
    <dgm:cxn modelId="{B372F123-87B9-4F78-A5A2-D477857F1476}" type="presParOf" srcId="{5745996D-1CB1-4317-B357-5C9406411F3D}" destId="{D55439CB-783E-4DA3-AEEC-8B8D7EC11CE5}" srcOrd="13" destOrd="0" presId="urn:microsoft.com/office/officeart/2005/8/layout/default"/>
    <dgm:cxn modelId="{88613965-67EF-42F8-9CF3-195CE0A010E3}" type="presParOf" srcId="{5745996D-1CB1-4317-B357-5C9406411F3D}" destId="{031887B3-75B0-452E-985D-CE4F23AFBABF}" srcOrd="14" destOrd="0" presId="urn:microsoft.com/office/officeart/2005/8/layout/default"/>
    <dgm:cxn modelId="{312F4EC3-559E-4050-8CC4-FD2B7DB1312A}" type="presParOf" srcId="{5745996D-1CB1-4317-B357-5C9406411F3D}" destId="{E5343A37-ECA2-4148-97A0-64822E8AACED}" srcOrd="15" destOrd="0" presId="urn:microsoft.com/office/officeart/2005/8/layout/default"/>
    <dgm:cxn modelId="{0043AF77-D2B6-4DF3-871D-B10A22BDD43E}" type="presParOf" srcId="{5745996D-1CB1-4317-B357-5C9406411F3D}" destId="{04EBF6E0-C8D7-4F94-A5E6-D8649628096A}" srcOrd="16" destOrd="0" presId="urn:microsoft.com/office/officeart/2005/8/layout/default"/>
    <dgm:cxn modelId="{99E9CDF7-6406-4D9E-8629-408FE2E1B0D6}" type="presParOf" srcId="{5745996D-1CB1-4317-B357-5C9406411F3D}" destId="{0737C7F8-9CD4-48FB-85DE-50C5EEBB813E}" srcOrd="17" destOrd="0" presId="urn:microsoft.com/office/officeart/2005/8/layout/default"/>
    <dgm:cxn modelId="{6554BC34-16D9-43D9-BE4B-42B3DC650BCD}" type="presParOf" srcId="{5745996D-1CB1-4317-B357-5C9406411F3D}" destId="{A84B351C-C256-4351-A096-2B399F19DED2}" srcOrd="18" destOrd="0" presId="urn:microsoft.com/office/officeart/2005/8/layout/default"/>
  </dgm:cxnLst>
  <dgm:bg/>
  <dgm:whole/>
  <dgm:extLst>
    <a:ext uri="http://schemas.microsoft.com/office/drawing/2008/diagram">
      <dsp:dataModelExt xmlns:dsp="http://schemas.microsoft.com/office/drawing/2008/diagram" relId="rId6" minVer="http://schemas.openxmlformats.org/drawingml/2006/diagram"/>
    </a:ext>
  </dgm:extLst>
</dgm:dataModel>
</file>

<file path=ppt/diagrams/drawing1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2A5A61FA-28E2-4061-975C-3C5F2BCA7A01}">
      <dsp:nvSpPr>
        <dsp:cNvPr id="0" name=""/>
        <dsp:cNvSpPr/>
      </dsp:nvSpPr>
      <dsp:spPr>
        <a:xfrm>
          <a:off x="8884684" y="570840"/>
          <a:ext cx="1512709" cy="1512422"/>
        </a:xfrm>
        <a:prstGeom prst="ellipse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  <dsp:sp modelId="{CFF3E4FC-2099-400C-89CC-1146937F1549}">
      <dsp:nvSpPr>
        <dsp:cNvPr id="0" name=""/>
        <dsp:cNvSpPr/>
      </dsp:nvSpPr>
      <dsp:spPr>
        <a:xfrm>
          <a:off x="8935620" y="621263"/>
          <a:ext cx="1411798" cy="1411576"/>
        </a:xfrm>
        <a:prstGeom prst="ellipse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16510" tIns="16510" rIns="16510" bIns="16510" numCol="1" spcCol="1270" anchor="ctr" anchorCtr="0">
          <a:noAutofit/>
        </a:bodyPr>
        <a:lstStyle/>
        <a:p>
          <a:pPr marL="0" lvl="0" indent="0" algn="ctr" defTabSz="57785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pt-BR" sz="1300" kern="1200"/>
            <a:t>EEUFBA na atualidade: matriz curricular e estrutura</a:t>
          </a:r>
          <a:endParaRPr lang="en-US" sz="1300" kern="1200"/>
        </a:p>
      </dsp:txBody>
      <dsp:txXfrm>
        <a:off x="9137443" y="822955"/>
        <a:ext cx="1008152" cy="1008193"/>
      </dsp:txXfrm>
    </dsp:sp>
    <dsp:sp modelId="{2C43B73A-46E2-4066-869B-FBB77101711C}">
      <dsp:nvSpPr>
        <dsp:cNvPr id="0" name=""/>
        <dsp:cNvSpPr/>
      </dsp:nvSpPr>
      <dsp:spPr>
        <a:xfrm rot="2700000">
          <a:off x="7322105" y="570670"/>
          <a:ext cx="1512496" cy="1512496"/>
        </a:xfrm>
        <a:prstGeom prst="teardrop">
          <a:avLst>
            <a:gd name="adj" fmla="val 100000"/>
          </a:avLst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  <dsp:sp modelId="{C3BB5D72-7EF7-4AAD-A502-73808D89B334}">
      <dsp:nvSpPr>
        <dsp:cNvPr id="0" name=""/>
        <dsp:cNvSpPr/>
      </dsp:nvSpPr>
      <dsp:spPr>
        <a:xfrm>
          <a:off x="7372935" y="621263"/>
          <a:ext cx="1411798" cy="1411576"/>
        </a:xfrm>
        <a:prstGeom prst="ellipse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16510" tIns="16510" rIns="16510" bIns="16510" numCol="1" spcCol="1270" anchor="ctr" anchorCtr="0">
          <a:noAutofit/>
        </a:bodyPr>
        <a:lstStyle/>
        <a:p>
          <a:pPr marL="0" lvl="0" indent="0" algn="ctr" defTabSz="57785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pt-BR" sz="1300" kern="1200"/>
            <a:t>Fotografias antigas e atuais</a:t>
          </a:r>
          <a:endParaRPr lang="en-US" sz="1300" kern="1200"/>
        </a:p>
      </dsp:txBody>
      <dsp:txXfrm>
        <a:off x="7574758" y="822955"/>
        <a:ext cx="1008152" cy="1008193"/>
      </dsp:txXfrm>
    </dsp:sp>
    <dsp:sp modelId="{D66C7A17-92C5-48AE-94DA-9588A9F6B05E}">
      <dsp:nvSpPr>
        <dsp:cNvPr id="0" name=""/>
        <dsp:cNvSpPr/>
      </dsp:nvSpPr>
      <dsp:spPr>
        <a:xfrm rot="2700000">
          <a:off x="5759420" y="570670"/>
          <a:ext cx="1512496" cy="1512496"/>
        </a:xfrm>
        <a:prstGeom prst="teardrop">
          <a:avLst>
            <a:gd name="adj" fmla="val 100000"/>
          </a:avLst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  <dsp:sp modelId="{B134E9D6-66E2-49E9-A82C-5048548A3F34}">
      <dsp:nvSpPr>
        <dsp:cNvPr id="0" name=""/>
        <dsp:cNvSpPr/>
      </dsp:nvSpPr>
      <dsp:spPr>
        <a:xfrm>
          <a:off x="5810250" y="621263"/>
          <a:ext cx="1411798" cy="1411576"/>
        </a:xfrm>
        <a:prstGeom prst="ellipse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16510" tIns="16510" rIns="16510" bIns="16510" numCol="1" spcCol="1270" anchor="ctr" anchorCtr="0">
          <a:noAutofit/>
        </a:bodyPr>
        <a:lstStyle/>
        <a:p>
          <a:pPr marL="0" lvl="0" indent="0" algn="ctr" defTabSz="57785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pt-BR" sz="1300" kern="1200"/>
            <a:t>Primeira Diretora da EEUFBA</a:t>
          </a:r>
          <a:endParaRPr lang="en-US" sz="1300" kern="1200"/>
        </a:p>
      </dsp:txBody>
      <dsp:txXfrm>
        <a:off x="6012073" y="822955"/>
        <a:ext cx="1008152" cy="1008193"/>
      </dsp:txXfrm>
    </dsp:sp>
    <dsp:sp modelId="{B2368FC7-76CD-4D74-B825-5A27EED38DF8}">
      <dsp:nvSpPr>
        <dsp:cNvPr id="0" name=""/>
        <dsp:cNvSpPr/>
      </dsp:nvSpPr>
      <dsp:spPr>
        <a:xfrm rot="2700000">
          <a:off x="4196735" y="570670"/>
          <a:ext cx="1512496" cy="1512496"/>
        </a:xfrm>
        <a:prstGeom prst="teardrop">
          <a:avLst>
            <a:gd name="adj" fmla="val 100000"/>
          </a:avLst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  <dsp:sp modelId="{A35B8A2C-F33C-4243-9C88-33FE5F9581B9}">
      <dsp:nvSpPr>
        <dsp:cNvPr id="0" name=""/>
        <dsp:cNvSpPr/>
      </dsp:nvSpPr>
      <dsp:spPr>
        <a:xfrm>
          <a:off x="4247565" y="621263"/>
          <a:ext cx="1411798" cy="1411576"/>
        </a:xfrm>
        <a:prstGeom prst="ellipse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16510" tIns="16510" rIns="16510" bIns="16510" numCol="1" spcCol="1270" anchor="ctr" anchorCtr="0">
          <a:noAutofit/>
        </a:bodyPr>
        <a:lstStyle/>
        <a:p>
          <a:pPr marL="0" lvl="0" indent="0" algn="ctr" defTabSz="57785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pt-BR" sz="1300" kern="1200"/>
            <a:t>Primeira turma e primeiro currículo</a:t>
          </a:r>
          <a:endParaRPr lang="en-US" sz="1300" kern="1200"/>
        </a:p>
      </dsp:txBody>
      <dsp:txXfrm>
        <a:off x="4448426" y="822955"/>
        <a:ext cx="1008152" cy="1008193"/>
      </dsp:txXfrm>
    </dsp:sp>
    <dsp:sp modelId="{A02C0768-102C-4A73-90EF-454D95A68D38}">
      <dsp:nvSpPr>
        <dsp:cNvPr id="0" name=""/>
        <dsp:cNvSpPr/>
      </dsp:nvSpPr>
      <dsp:spPr>
        <a:xfrm rot="2700000">
          <a:off x="2634050" y="570670"/>
          <a:ext cx="1512496" cy="1512496"/>
        </a:xfrm>
        <a:prstGeom prst="teardrop">
          <a:avLst>
            <a:gd name="adj" fmla="val 100000"/>
          </a:avLst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  <dsp:sp modelId="{5D737721-18D9-4315-8FEE-20A51E6C6FC5}">
      <dsp:nvSpPr>
        <dsp:cNvPr id="0" name=""/>
        <dsp:cNvSpPr/>
      </dsp:nvSpPr>
      <dsp:spPr>
        <a:xfrm>
          <a:off x="2684880" y="621263"/>
          <a:ext cx="1411798" cy="1411576"/>
        </a:xfrm>
        <a:prstGeom prst="ellipse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16510" tIns="16510" rIns="16510" bIns="16510" numCol="1" spcCol="1270" anchor="ctr" anchorCtr="0">
          <a:noAutofit/>
        </a:bodyPr>
        <a:lstStyle/>
        <a:p>
          <a:pPr marL="0" lvl="0" indent="0" algn="ctr" defTabSz="57785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pt-BR" sz="1300" kern="1200"/>
            <a:t>Linha do tempo da história da EEUFBA</a:t>
          </a:r>
          <a:endParaRPr lang="en-US" sz="1300" kern="1200"/>
        </a:p>
      </dsp:txBody>
      <dsp:txXfrm>
        <a:off x="2885741" y="822955"/>
        <a:ext cx="1008152" cy="1008193"/>
      </dsp:txXfrm>
    </dsp:sp>
    <dsp:sp modelId="{BE73B694-12BA-4A50-895B-223B17C6665D}">
      <dsp:nvSpPr>
        <dsp:cNvPr id="0" name=""/>
        <dsp:cNvSpPr/>
      </dsp:nvSpPr>
      <dsp:spPr>
        <a:xfrm rot="2700000">
          <a:off x="1071365" y="570670"/>
          <a:ext cx="1512496" cy="1512496"/>
        </a:xfrm>
        <a:prstGeom prst="teardrop">
          <a:avLst>
            <a:gd name="adj" fmla="val 100000"/>
          </a:avLst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  <dsp:sp modelId="{5E5156B2-65E1-401C-9ADA-DE90CFF9D937}">
      <dsp:nvSpPr>
        <dsp:cNvPr id="0" name=""/>
        <dsp:cNvSpPr/>
      </dsp:nvSpPr>
      <dsp:spPr>
        <a:xfrm>
          <a:off x="1121234" y="621263"/>
          <a:ext cx="1411798" cy="1411576"/>
        </a:xfrm>
        <a:prstGeom prst="ellipse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16510" tIns="16510" rIns="16510" bIns="16510" numCol="1" spcCol="1270" anchor="ctr" anchorCtr="0">
          <a:noAutofit/>
        </a:bodyPr>
        <a:lstStyle/>
        <a:p>
          <a:pPr marL="0" lvl="0" indent="0" algn="ctr" defTabSz="57785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pt-BR" sz="1300" kern="1200"/>
            <a:t>Museu da EEUFBA</a:t>
          </a:r>
          <a:endParaRPr lang="en-US" sz="1300" kern="1200"/>
        </a:p>
      </dsp:txBody>
      <dsp:txXfrm>
        <a:off x="1323056" y="822955"/>
        <a:ext cx="1008152" cy="1008193"/>
      </dsp:txXfrm>
    </dsp:sp>
  </dsp:spTree>
</dsp:drawing>
</file>

<file path=ppt/diagrams/drawing2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4901FD62-261C-4E44-B699-F10D6BD29D87}">
      <dsp:nvSpPr>
        <dsp:cNvPr id="0" name=""/>
        <dsp:cNvSpPr/>
      </dsp:nvSpPr>
      <dsp:spPr>
        <a:xfrm>
          <a:off x="582645" y="1178"/>
          <a:ext cx="2174490" cy="1304694"/>
        </a:xfrm>
        <a:prstGeom prst="rect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41910" tIns="41910" rIns="41910" bIns="41910" numCol="1" spcCol="1270" anchor="ctr" anchorCtr="0">
          <a:noAutofit/>
        </a:bodyPr>
        <a:lstStyle/>
        <a:p>
          <a:pPr marL="0" lvl="0" indent="0" algn="ctr" defTabSz="48895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pt-BR" sz="1100" kern="1200" dirty="0"/>
            <a:t>1º semestre</a:t>
          </a:r>
        </a:p>
        <a:p>
          <a:pPr marL="0" lvl="0" indent="0" algn="ctr" defTabSz="48895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pt-BR" sz="1100" kern="1200" dirty="0"/>
            <a:t>Condições de vida e saúde da população </a:t>
          </a:r>
          <a:endParaRPr lang="en-US" sz="1100" kern="1200" dirty="0"/>
        </a:p>
      </dsp:txBody>
      <dsp:txXfrm>
        <a:off x="582645" y="1178"/>
        <a:ext cx="2174490" cy="1304694"/>
      </dsp:txXfrm>
    </dsp:sp>
    <dsp:sp modelId="{82B20651-205D-4EBE-B053-C0FDDE267212}">
      <dsp:nvSpPr>
        <dsp:cNvPr id="0" name=""/>
        <dsp:cNvSpPr/>
      </dsp:nvSpPr>
      <dsp:spPr>
        <a:xfrm>
          <a:off x="2974584" y="1178"/>
          <a:ext cx="2174490" cy="1304694"/>
        </a:xfrm>
        <a:prstGeom prst="rect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41910" tIns="41910" rIns="41910" bIns="41910" numCol="1" spcCol="1270" anchor="ctr" anchorCtr="0">
          <a:noAutofit/>
        </a:bodyPr>
        <a:lstStyle/>
        <a:p>
          <a:pPr marL="0" lvl="0" indent="0" algn="ctr" defTabSz="48895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pt-BR" sz="1100" kern="1200" dirty="0"/>
            <a:t>2º semestre </a:t>
          </a:r>
        </a:p>
        <a:p>
          <a:pPr marL="0" lvl="0" indent="0" algn="ctr" defTabSz="48895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pt-BR" sz="1100" kern="1200" dirty="0"/>
            <a:t>A enfermagem na promoção da saúde e prevenção de doenças/agravos</a:t>
          </a:r>
          <a:endParaRPr lang="en-US" sz="1100" kern="1200" dirty="0"/>
        </a:p>
      </dsp:txBody>
      <dsp:txXfrm>
        <a:off x="2974584" y="1178"/>
        <a:ext cx="2174490" cy="1304694"/>
      </dsp:txXfrm>
    </dsp:sp>
    <dsp:sp modelId="{AF62FBB7-A069-48CF-9956-9DB907DF4236}">
      <dsp:nvSpPr>
        <dsp:cNvPr id="0" name=""/>
        <dsp:cNvSpPr/>
      </dsp:nvSpPr>
      <dsp:spPr>
        <a:xfrm>
          <a:off x="5366524" y="1178"/>
          <a:ext cx="2174490" cy="1304694"/>
        </a:xfrm>
        <a:prstGeom prst="rect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41910" tIns="41910" rIns="41910" bIns="41910" numCol="1" spcCol="1270" anchor="ctr" anchorCtr="0">
          <a:noAutofit/>
        </a:bodyPr>
        <a:lstStyle/>
        <a:p>
          <a:pPr marL="0" lvl="0" indent="0" algn="ctr" defTabSz="48895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pt-BR" sz="1100" kern="1200" dirty="0"/>
            <a:t>3º semestre</a:t>
          </a:r>
        </a:p>
        <a:p>
          <a:pPr marL="0" lvl="0" indent="0" algn="ctr" defTabSz="48895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pt-BR" sz="1100" kern="1200" dirty="0"/>
            <a:t>Bases da enfermagem para o cuidado às pessoas</a:t>
          </a:r>
          <a:endParaRPr lang="en-US" sz="1100" kern="1200" dirty="0"/>
        </a:p>
      </dsp:txBody>
      <dsp:txXfrm>
        <a:off x="5366524" y="1178"/>
        <a:ext cx="2174490" cy="1304694"/>
      </dsp:txXfrm>
    </dsp:sp>
    <dsp:sp modelId="{981D5549-C63D-4089-8521-69E18C721F96}">
      <dsp:nvSpPr>
        <dsp:cNvPr id="0" name=""/>
        <dsp:cNvSpPr/>
      </dsp:nvSpPr>
      <dsp:spPr>
        <a:xfrm>
          <a:off x="7758464" y="1178"/>
          <a:ext cx="2174490" cy="1304694"/>
        </a:xfrm>
        <a:prstGeom prst="rect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41910" tIns="41910" rIns="41910" bIns="41910" numCol="1" spcCol="1270" anchor="ctr" anchorCtr="0">
          <a:noAutofit/>
        </a:bodyPr>
        <a:lstStyle/>
        <a:p>
          <a:pPr marL="0" lvl="0" indent="0" algn="ctr" defTabSz="48895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pt-BR" sz="1100" kern="1200" dirty="0"/>
            <a:t>4º semestre</a:t>
          </a:r>
        </a:p>
        <a:p>
          <a:pPr marL="0" lvl="0" indent="0" algn="ctr" defTabSz="48895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pt-BR" sz="1100" kern="1200" dirty="0"/>
            <a:t>Bases da enfermagem para o cuidado em Saúde Coletiva</a:t>
          </a:r>
          <a:endParaRPr lang="en-US" sz="1100" kern="1200" dirty="0"/>
        </a:p>
      </dsp:txBody>
      <dsp:txXfrm>
        <a:off x="7758464" y="1178"/>
        <a:ext cx="2174490" cy="1304694"/>
      </dsp:txXfrm>
    </dsp:sp>
    <dsp:sp modelId="{D3E6090A-C538-4655-9919-5CC38463FA4C}">
      <dsp:nvSpPr>
        <dsp:cNvPr id="0" name=""/>
        <dsp:cNvSpPr/>
      </dsp:nvSpPr>
      <dsp:spPr>
        <a:xfrm>
          <a:off x="582645" y="1523321"/>
          <a:ext cx="2174490" cy="1304694"/>
        </a:xfrm>
        <a:prstGeom prst="rect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41910" tIns="41910" rIns="41910" bIns="41910" numCol="1" spcCol="1270" anchor="ctr" anchorCtr="0">
          <a:noAutofit/>
        </a:bodyPr>
        <a:lstStyle/>
        <a:p>
          <a:pPr marL="0" lvl="0" indent="0" algn="ctr" defTabSz="48895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pt-BR" sz="1100" kern="1200" dirty="0"/>
            <a:t>5º semestre</a:t>
          </a:r>
        </a:p>
        <a:p>
          <a:pPr marL="0" lvl="0" indent="0" algn="ctr" defTabSz="48895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pt-BR" sz="1100" kern="1200" dirty="0"/>
            <a:t>A enfermagem no cuidado a pessoas hospitalizadas</a:t>
          </a:r>
          <a:endParaRPr lang="en-US" sz="1100" kern="1200" dirty="0"/>
        </a:p>
      </dsp:txBody>
      <dsp:txXfrm>
        <a:off x="582645" y="1523321"/>
        <a:ext cx="2174490" cy="1304694"/>
      </dsp:txXfrm>
    </dsp:sp>
    <dsp:sp modelId="{B6FC1E8B-333F-4E00-AE5B-06C98C86928C}">
      <dsp:nvSpPr>
        <dsp:cNvPr id="0" name=""/>
        <dsp:cNvSpPr/>
      </dsp:nvSpPr>
      <dsp:spPr>
        <a:xfrm>
          <a:off x="2974584" y="1523321"/>
          <a:ext cx="2174490" cy="1304694"/>
        </a:xfrm>
        <a:prstGeom prst="rect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41910" tIns="41910" rIns="41910" bIns="41910" numCol="1" spcCol="1270" anchor="ctr" anchorCtr="0">
          <a:noAutofit/>
        </a:bodyPr>
        <a:lstStyle/>
        <a:p>
          <a:pPr marL="0" lvl="0" indent="0" algn="ctr" defTabSz="48895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pt-BR" sz="1100" kern="1200" dirty="0"/>
            <a:t>6º semestre</a:t>
          </a:r>
        </a:p>
        <a:p>
          <a:pPr marL="0" lvl="0" indent="0" algn="ctr" defTabSz="48895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pt-BR" sz="1100" kern="1200" dirty="0"/>
            <a:t>A enfermagem no cuidado à saúde mental, à mulher na atenção primária e à criança/neonato em unidade de internação.</a:t>
          </a:r>
          <a:endParaRPr lang="en-US" sz="1100" kern="1200" dirty="0"/>
        </a:p>
      </dsp:txBody>
      <dsp:txXfrm>
        <a:off x="2974584" y="1523321"/>
        <a:ext cx="2174490" cy="1304694"/>
      </dsp:txXfrm>
    </dsp:sp>
    <dsp:sp modelId="{0926ABB5-DC1A-46B9-AF03-E609E53261BD}">
      <dsp:nvSpPr>
        <dsp:cNvPr id="0" name=""/>
        <dsp:cNvSpPr/>
      </dsp:nvSpPr>
      <dsp:spPr>
        <a:xfrm>
          <a:off x="5366524" y="1523321"/>
          <a:ext cx="2174490" cy="1304694"/>
        </a:xfrm>
        <a:prstGeom prst="rect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41910" tIns="41910" rIns="41910" bIns="41910" numCol="1" spcCol="1270" anchor="ctr" anchorCtr="0">
          <a:noAutofit/>
        </a:bodyPr>
        <a:lstStyle/>
        <a:p>
          <a:pPr marL="0" lvl="0" indent="0" algn="ctr" defTabSz="48895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pt-BR" sz="1100" kern="1200" dirty="0"/>
            <a:t>7º semestre</a:t>
          </a:r>
        </a:p>
        <a:p>
          <a:pPr marL="0" lvl="0" indent="0" algn="ctr" defTabSz="48895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pt-BR" sz="1100" kern="1200" dirty="0"/>
            <a:t>A enfermagem no cuidado à saúde da pessoa idosa no âmbito hospitalar, cuidado às pessoas em situação de urgência e emergência e à mulher em maternidade</a:t>
          </a:r>
          <a:endParaRPr lang="en-US" sz="1100" kern="1200" dirty="0"/>
        </a:p>
      </dsp:txBody>
      <dsp:txXfrm>
        <a:off x="5366524" y="1523321"/>
        <a:ext cx="2174490" cy="1304694"/>
      </dsp:txXfrm>
    </dsp:sp>
    <dsp:sp modelId="{031887B3-75B0-452E-985D-CE4F23AFBABF}">
      <dsp:nvSpPr>
        <dsp:cNvPr id="0" name=""/>
        <dsp:cNvSpPr/>
      </dsp:nvSpPr>
      <dsp:spPr>
        <a:xfrm>
          <a:off x="7758464" y="1523321"/>
          <a:ext cx="2174490" cy="1304694"/>
        </a:xfrm>
        <a:prstGeom prst="rect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41910" tIns="41910" rIns="41910" bIns="41910" numCol="1" spcCol="1270" anchor="ctr" anchorCtr="0">
          <a:noAutofit/>
        </a:bodyPr>
        <a:lstStyle/>
        <a:p>
          <a:pPr marL="0" lvl="0" indent="0" algn="ctr" defTabSz="48895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pt-BR" sz="1100" kern="1200" dirty="0"/>
            <a:t>8º semestre</a:t>
          </a:r>
        </a:p>
        <a:p>
          <a:pPr marL="0" lvl="0" indent="0" algn="ctr" defTabSz="48895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pt-BR" sz="1100" kern="1200" dirty="0"/>
            <a:t>Gestão de sistemas e serviços de saúde</a:t>
          </a:r>
          <a:endParaRPr lang="en-US" sz="1100" kern="1200" dirty="0"/>
        </a:p>
      </dsp:txBody>
      <dsp:txXfrm>
        <a:off x="7758464" y="1523321"/>
        <a:ext cx="2174490" cy="1304694"/>
      </dsp:txXfrm>
    </dsp:sp>
    <dsp:sp modelId="{04EBF6E0-C8D7-4F94-A5E6-D8649628096A}">
      <dsp:nvSpPr>
        <dsp:cNvPr id="0" name=""/>
        <dsp:cNvSpPr/>
      </dsp:nvSpPr>
      <dsp:spPr>
        <a:xfrm>
          <a:off x="2974584" y="3045465"/>
          <a:ext cx="2174490" cy="1304694"/>
        </a:xfrm>
        <a:prstGeom prst="rect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41910" tIns="41910" rIns="41910" bIns="41910" numCol="1" spcCol="1270" anchor="ctr" anchorCtr="0">
          <a:noAutofit/>
        </a:bodyPr>
        <a:lstStyle/>
        <a:p>
          <a:pPr marL="0" lvl="0" indent="0" algn="ctr" defTabSz="48895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pt-BR" sz="1100" kern="1200" dirty="0"/>
            <a:t>9º semestre</a:t>
          </a:r>
        </a:p>
        <a:p>
          <a:pPr marL="0" lvl="0" indent="0" algn="ctr" defTabSz="48895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pt-BR" sz="1100" kern="1200" dirty="0"/>
            <a:t>Estágio Curricular em unidade hospitalar</a:t>
          </a:r>
          <a:endParaRPr lang="en-US" sz="1100" kern="1200" dirty="0"/>
        </a:p>
      </dsp:txBody>
      <dsp:txXfrm>
        <a:off x="2974584" y="3045465"/>
        <a:ext cx="2174490" cy="1304694"/>
      </dsp:txXfrm>
    </dsp:sp>
    <dsp:sp modelId="{A84B351C-C256-4351-A096-2B399F19DED2}">
      <dsp:nvSpPr>
        <dsp:cNvPr id="0" name=""/>
        <dsp:cNvSpPr/>
      </dsp:nvSpPr>
      <dsp:spPr>
        <a:xfrm>
          <a:off x="5366524" y="3045465"/>
          <a:ext cx="2174490" cy="1304694"/>
        </a:xfrm>
        <a:prstGeom prst="rect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41910" tIns="41910" rIns="41910" bIns="41910" numCol="1" spcCol="1270" anchor="ctr" anchorCtr="0">
          <a:noAutofit/>
        </a:bodyPr>
        <a:lstStyle/>
        <a:p>
          <a:pPr marL="0" lvl="0" indent="0" algn="ctr" defTabSz="48895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pt-BR" sz="1100" kern="1200" dirty="0"/>
            <a:t>10º semestre </a:t>
          </a:r>
        </a:p>
        <a:p>
          <a:pPr marL="0" lvl="0" indent="0" algn="ctr" defTabSz="48895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pt-BR" sz="1100" kern="1200" dirty="0"/>
            <a:t>Estágio Curricular em unidade básica de saúde</a:t>
          </a:r>
          <a:endParaRPr lang="en-US" sz="1100" kern="1200" dirty="0"/>
        </a:p>
      </dsp:txBody>
      <dsp:txXfrm>
        <a:off x="5366524" y="3045465"/>
        <a:ext cx="2174490" cy="1304694"/>
      </dsp:txXfrm>
    </dsp:sp>
  </dsp:spTree>
</dsp:drawing>
</file>

<file path=ppt/diagrams/layout1.xml><?xml version="1.0" encoding="utf-8"?>
<dgm:layoutDef xmlns:dgm="http://schemas.openxmlformats.org/drawingml/2006/diagram" xmlns:a="http://schemas.openxmlformats.org/drawingml/2006/main" uniqueId="urn:microsoft.com/office/officeart/2018/layout/CircleProcess">
  <dgm:title val="Circle Process"/>
  <dgm:desc val="Use to show sequential steps in a process. Limited to eleven Level 1 shapes with an unlimited number of Level 2 shapes. Works best with small amounts of text. Unused text does not appear, but remains available if you switch layouts."/>
  <dgm:catLst>
    <dgm:cat type="process" pri="8500"/>
    <dgm:cat type="officeonline" pri="8500"/>
  </dgm:catLst>
  <dgm:sampData>
    <dgm:dataModel>
      <dgm:ptLst>
        <dgm:pt modelId="0" type="doc"/>
        <dgm:pt modelId="10">
          <dgm:prSet phldr="1"/>
        </dgm:pt>
        <dgm:pt modelId="20">
          <dgm:prSet phldr="1"/>
        </dgm:pt>
        <dgm:pt modelId="30">
          <dgm:prSet phldr="1"/>
        </dgm:pt>
      </dgm:ptLst>
      <dgm:cxnLst>
        <dgm:cxn modelId="40" srcId="0" destId="10" srcOrd="0" destOrd="0"/>
        <dgm:cxn modelId="50" srcId="0" destId="20" srcOrd="1" destOrd="0"/>
        <dgm:cxn modelId="60" srcId="0" destId="30" srcOrd="2" destOrd="0"/>
      </dgm:cxnLst>
      <dgm:bg/>
      <dgm:whole/>
    </dgm:dataModel>
  </dgm:sampData>
  <dgm:styleData>
    <dgm:dataModel>
      <dgm:ptLst>
        <dgm:pt modelId="0" type="doc"/>
        <dgm:pt modelId="10">
          <dgm:prSet phldr="1"/>
        </dgm:pt>
        <dgm:pt modelId="20">
          <dgm:prSet phldr="1"/>
        </dgm:pt>
      </dgm:ptLst>
      <dgm:cxnLst>
        <dgm:cxn modelId="30" srcId="0" destId="10" srcOrd="0" destOrd="0"/>
        <dgm:cxn modelId="40" srcId="0" destId="20" srcOrd="1" destOrd="0"/>
      </dgm:cxnLst>
      <dgm:bg/>
      <dgm:whole/>
    </dgm:dataModel>
  </dgm:styleData>
  <dgm:clrData>
    <dgm:dataModel>
      <dgm:ptLst>
        <dgm:pt modelId="0" type="doc"/>
        <dgm:pt modelId="10">
          <dgm:prSet phldr="1"/>
        </dgm:pt>
        <dgm:pt modelId="20">
          <dgm:prSet phldr="1"/>
        </dgm:pt>
        <dgm:pt modelId="30">
          <dgm:prSet phldr="1"/>
        </dgm:pt>
        <dgm:pt modelId="40">
          <dgm:prSet phldr="1"/>
        </dgm:pt>
      </dgm:ptLst>
      <dgm:cxnLst>
        <dgm:cxn modelId="50" srcId="0" destId="10" srcOrd="0" destOrd="0"/>
        <dgm:cxn modelId="60" srcId="0" destId="20" srcOrd="1" destOrd="0"/>
        <dgm:cxn modelId="70" srcId="0" destId="30" srcOrd="2" destOrd="0"/>
        <dgm:cxn modelId="80" srcId="0" destId="40" srcOrd="3" destOrd="0"/>
      </dgm:cxnLst>
      <dgm:bg/>
      <dgm:whole/>
    </dgm:dataModel>
  </dgm:clrData>
  <dgm:layoutNode name="Name0">
    <dgm:varLst>
      <dgm:chMax val="11"/>
      <dgm:chPref val="11"/>
      <dgm:dir/>
      <dgm:resizeHandles/>
    </dgm:varLst>
    <dgm:shape xmlns:r="http://schemas.openxmlformats.org/officeDocument/2006/relationships" r:blip="">
      <dgm:adjLst/>
    </dgm:shape>
    <dgm:choose name="Name1">
      <dgm:if name="Name2" func="var" arg="dir" op="equ" val="norm">
        <dgm:choose name="Name3">
          <dgm:if name="Name4" axis="ch" ptType="node" func="cnt" op="equ" val="1">
            <dgm:alg type="composite">
              <dgm:param type="ar" val="0.6383"/>
            </dgm:alg>
            <dgm:constrLst>
              <dgm:constr type="primFontSz" for="des" forName="Child1" val="65"/>
              <dgm:constr type="primFontSz" for="des" forName="Parent1" val="65"/>
              <dgm:constr type="primFontSz" for="des" forName="Child1" refType="primFontSz" refFor="des" refForName="Parent1" op="lte"/>
              <dgm:constr type="l" for="ch" forName="Parent1" refType="w" fact="0.1667"/>
              <dgm:constr type="t" for="ch" forName="Parent1" refType="h" fact="0.1064"/>
              <dgm:constr type="w" for="ch" forName="Parent1" refType="w" fact="0.6667"/>
              <dgm:constr type="h" for="ch" forName="Parent1" refType="h" fact="0.4255"/>
              <dgm:constr type="l" for="ch" forName="Accent1" refType="w" fact="0"/>
              <dgm:constr type="t" for="ch" forName="Accent1" refType="h" fact="0"/>
              <dgm:constr type="w" for="ch" forName="Accent1" refType="w"/>
              <dgm:constr type="h" for="ch" forName="Accent1" refType="h" fact="0.6383"/>
              <dgm:constr type="l" for="ch" forName="ParentBackground1" refType="w" fact="0.0333"/>
              <dgm:constr type="t" for="ch" forName="ParentBackground1" refType="h" fact="0.0213"/>
              <dgm:constr type="w" for="ch" forName="ParentBackground1" refType="w" fact="0.9333"/>
              <dgm:constr type="h" for="ch" forName="ParentBackground1" refType="h" fact="0.5957"/>
              <dgm:constr type="l" for="ch" forName="Child1" refType="w" fact="0.0333"/>
              <dgm:constr type="t" for="ch" forName="Child1" refType="h" fact="0.6574"/>
              <dgm:constr type="w" for="ch" forName="Child1" refType="w" fact="0.9333"/>
              <dgm:constr type="h" for="ch" forName="Child1" refType="h" fact="0.3426"/>
            </dgm:constrLst>
          </dgm:if>
          <dgm:if name="Name5" axis="ch" ptType="node" func="cnt" op="equ" val="2">
            <dgm:alg type="composite">
              <dgm:param type="ar" val="1.2659"/>
            </dgm:alg>
            <dgm:constrLst>
              <dgm:constr type="primFontSz" for="des" forName="Child1" val="65"/>
              <dgm:constr type="primFontSz" for="des" forName="Parent1" val="65"/>
              <dgm:constr type="primFontSz" for="des" forName="Child1" refType="primFontSz" refFor="des" refForName="Parent1" op="lte"/>
              <dgm:constr type="primFontSz" for="des" forName="Child2" refType="primFontSz" refFor="des" refForName="Parent1" op="lte"/>
              <dgm:constr type="primFontSz" for="des" forName="Child1" refType="primFontSz" refFor="des" refForName="Parent2" op="lte"/>
              <dgm:constr type="primFontSz" for="des" forName="Child2" refType="primFontSz" refFor="des" refForName="Parent2" op="lte"/>
              <dgm:constr type="primFontSz" for="des" forName="Parent2" refType="primFontSz" refFor="des" refForName="Parent1" op="equ"/>
              <dgm:constr type="primFontSz" for="des" forName="Child2" refType="primFontSz" refFor="des" refForName="Child1" op="equ"/>
              <dgm:constr type="l" for="ch" forName="Parent2" refType="w" fact="0.6249"/>
              <dgm:constr type="t" for="ch" forName="Parent2" refType="h" fact="0.2022"/>
              <dgm:constr type="w" for="ch" forName="Parent2" refType="w" fact="0.3001"/>
              <dgm:constr type="h" for="ch" forName="Parent2" refType="h" fact="0.3799"/>
              <dgm:constr type="l" for="ch" forName="Parent1" refType="w" fact="0.1597"/>
              <dgm:constr type="t" for="ch" forName="Parent1" refType="h" fact="0.2022"/>
              <dgm:constr type="w" for="ch" forName="Parent1" refType="w" fact="0.3001"/>
              <dgm:constr type="h" for="ch" forName="Parent1" refType="h" fact="0.3799"/>
              <dgm:constr type="l" for="ch" forName="Accent2" refType="w" fact="0.5498"/>
              <dgm:constr type="t" for="ch" forName="Accent2" refType="h" fact="0.1072"/>
              <dgm:constr type="w" for="ch" forName="Accent2" refType="w" fact="0.4502"/>
              <dgm:constr type="h" for="ch" forName="Accent2" refType="h" fact="0.5699"/>
              <dgm:constr type="l" for="ch" forName="ParentBackground2" refType="w" fact="0.5648"/>
              <dgm:constr type="t" for="ch" forName="ParentBackground2" refType="h" fact="0.1262"/>
              <dgm:constr type="w" for="ch" forName="ParentBackground2" refType="w" fact="0.4201"/>
              <dgm:constr type="h" for="ch" forName="ParentBackground2" refType="h" fact="0.5319"/>
              <dgm:constr type="l" for="ch" forName="Child2" refType="w" fact="0.5648"/>
              <dgm:constr type="t" for="ch" forName="Child2" refType="h" fact="0.6876"/>
              <dgm:constr type="w" for="ch" forName="Child2" refType="w" fact="0.4201"/>
              <dgm:constr type="h" for="ch" forName="Child2" refType="h" fact="0.3124"/>
              <dgm:constr type="l" for="ch" forName="Accent1" refType="w" fact="-0.0086"/>
              <dgm:constr type="t" for="ch" forName="Accent1" refType="h" fact="-0.0109"/>
              <dgm:constr type="w" for="ch" forName="Accent1" refType="w" fact="0.6367"/>
              <dgm:constr type="h" for="ch" forName="Accent1" refType="h" fact="0.806"/>
              <dgm:constr type="l" for="ch" forName="ParentBackground1" refType="w" fact="0.0997"/>
              <dgm:constr type="t" for="ch" forName="ParentBackground1" refType="h" fact="0.1262"/>
              <dgm:constr type="w" for="ch" forName="ParentBackground1" refType="w" fact="0.4201"/>
              <dgm:constr type="h" for="ch" forName="ParentBackground1" refType="h" fact="0.5319"/>
              <dgm:constr type="l" for="ch" forName="Child1" refType="w" fact="0.0997"/>
              <dgm:constr type="t" for="ch" forName="Child1" refType="h" fact="0.6876"/>
              <dgm:constr type="w" for="ch" forName="Child1" refType="w" fact="0.4201"/>
              <dgm:constr type="h" for="ch" forName="Child1" refType="h" fact="0.3124"/>
            </dgm:constrLst>
          </dgm:if>
          <dgm:if name="Name6" axis="ch" ptType="node" func="cnt" op="equ" val="3">
            <dgm:alg type="composite">
              <dgm:param type="ar" val="1.8548"/>
            </dgm:alg>
            <dgm:constrLst>
              <dgm:constr type="primFontSz" for="des" forName="Child1" val="65"/>
              <dgm:constr type="primFontSz" for="des" forName="Parent1" val="65"/>
              <dgm:constr type="primFontSz" for="des" forName="Child1" refType="primFontSz" refFor="des" refForName="Parent1" op="lte"/>
              <dgm:constr type="primFontSz" for="des" forName="Child2" refType="primFontSz" refFor="des" refForName="Parent1" op="lte"/>
              <dgm:constr type="primFontSz" for="des" forName="Child3" refType="primFontSz" refFor="des" refForName="Parent1" op="lte"/>
              <dgm:constr type="primFontSz" for="des" forName="Child1" refType="primFontSz" refFor="des" refForName="Parent2" op="lte"/>
              <dgm:constr type="primFontSz" for="des" forName="Child2" refType="primFontSz" refFor="des" refForName="Parent2" op="lte"/>
              <dgm:constr type="primFontSz" for="des" forName="Child3" refType="primFontSz" refFor="des" refForName="Parent2" op="lte"/>
              <dgm:constr type="primFontSz" for="des" forName="Child1" refType="primFontSz" refFor="des" refForName="Parent3" op="lte"/>
              <dgm:constr type="primFontSz" for="des" forName="Child2" refType="primFontSz" refFor="des" refForName="Parent3" op="lte"/>
              <dgm:constr type="primFontSz" for="des" forName="Child3" refType="primFontSz" refFor="des" refForName="Parent3" op="lte"/>
              <dgm:constr type="primFontSz" for="des" forName="Parent2" refType="primFontSz" refFor="des" refForName="Parent1" op="equ"/>
              <dgm:constr type="primFontSz" for="des" forName="Parent3" refType="primFontSz" refFor="des" refForName="Parent1" op="equ"/>
              <dgm:constr type="primFontSz" for="des" forName="Child2" refType="primFontSz" refFor="des" refForName="Child1" op="equ"/>
              <dgm:constr type="primFontSz" for="des" forName="Child3" refType="primFontSz" refFor="des" refForName="Child1" op="equ"/>
              <dgm:constr type="l" for="ch" forName="Parent3" refType="w" fact="0.744"/>
              <dgm:constr type="t" for="ch" forName="Parent3" refType="h" fact="0.2022"/>
              <dgm:constr type="w" for="ch" forName="Parent3" refType="w" fact="0.2048"/>
              <dgm:constr type="h" for="ch" forName="Parent3" refType="h" fact="0.3799"/>
              <dgm:constr type="l" for="ch" forName="Parent2" refType="w" fact="0.4265"/>
              <dgm:constr type="t" for="ch" forName="Parent2" refType="h" fact="0.2022"/>
              <dgm:constr type="w" for="ch" forName="Parent2" refType="w" fact="0.2048"/>
              <dgm:constr type="h" for="ch" forName="Parent2" refType="h" fact="0.3799"/>
              <dgm:constr type="l" for="ch" forName="Parent1" refType="w" fact="0.109"/>
              <dgm:constr type="t" for="ch" forName="Parent1" refType="h" fact="0.2022"/>
              <dgm:constr type="w" for="ch" forName="Parent1" refType="w" fact="0.2048"/>
              <dgm:constr type="h" for="ch" forName="Parent1" refType="h" fact="0.3799"/>
              <dgm:constr type="l" for="ch" forName="Accent3" refType="w" fact="0.6928"/>
              <dgm:constr type="t" for="ch" forName="Accent3" refType="h" fact="0.1072"/>
              <dgm:constr type="w" for="ch" forName="Accent3" refType="w" fact="0.3072"/>
              <dgm:constr type="h" for="ch" forName="Accent3" refType="h" fact="0.5699"/>
              <dgm:constr type="l" for="ch" forName="ParentBackground3" refType="w" fact="0.703"/>
              <dgm:constr type="t" for="ch" forName="ParentBackground3" refType="h" fact="0.1262"/>
              <dgm:constr type="w" for="ch" forName="ParentBackground3" refType="w" fact="0.2868"/>
              <dgm:constr type="h" for="ch" forName="ParentBackground3" refType="h" fact="0.5319"/>
              <dgm:constr type="l" for="ch" forName="Child3" refType="w" fact="0.703"/>
              <dgm:constr type="t" for="ch" forName="Child3" refType="h" fact="0.6876"/>
              <dgm:constr type="w" for="ch" forName="Child3" refType="w" fact="0.2868"/>
              <dgm:constr type="h" for="ch" forName="Child3" refType="h" fact="0.3124"/>
              <dgm:constr type="l" for="ch" forName="Accent2" refType="w" fact="0.3122"/>
              <dgm:constr type="t" for="ch" forName="Accent2" refType="h" fact="-0.0109"/>
              <dgm:constr type="w" for="ch" forName="Accent2" refType="w" fact="0.4334"/>
              <dgm:constr type="h" for="ch" forName="Accent2" refType="h" fact="0.806"/>
              <dgm:constr type="l" for="ch" forName="ParentBackground2" refType="w" fact="0.3855"/>
              <dgm:constr type="t" for="ch" forName="ParentBackground2" refType="h" fact="0.1262"/>
              <dgm:constr type="w" for="ch" forName="ParentBackground2" refType="w" fact="0.2868"/>
              <dgm:constr type="h" for="ch" forName="ParentBackground2" refType="h" fact="0.5319"/>
              <dgm:constr type="l" for="ch" forName="Child2" refType="w" fact="0.3855"/>
              <dgm:constr type="t" for="ch" forName="Child2" refType="h" fact="0.6876"/>
              <dgm:constr type="w" for="ch" forName="Child2" refType="w" fact="0.2868"/>
              <dgm:constr type="h" for="ch" forName="Child2" refType="h" fact="0.3124"/>
              <dgm:constr type="l" for="ch" forName="Accent1" refType="w" fact="-0.0053"/>
              <dgm:constr type="t" for="ch" forName="Accent1" refType="h" fact="-0.0109"/>
              <dgm:constr type="w" for="ch" forName="Accent1" refType="w" fact="0.4334"/>
              <dgm:constr type="h" for="ch" forName="Accent1" refType="h" fact="0.806"/>
              <dgm:constr type="l" for="ch" forName="ParentBackground1" refType="w" fact="0.068"/>
              <dgm:constr type="t" for="ch" forName="ParentBackground1" refType="h" fact="0.1262"/>
              <dgm:constr type="w" for="ch" forName="ParentBackground1" refType="w" fact="0.2868"/>
              <dgm:constr type="h" for="ch" forName="ParentBackground1" refType="h" fact="0.5319"/>
              <dgm:constr type="l" for="ch" forName="Child1" refType="w" fact="0.068"/>
              <dgm:constr type="t" for="ch" forName="Child1" refType="h" fact="0.6876"/>
              <dgm:constr type="w" for="ch" forName="Child1" refType="w" fact="0.2868"/>
              <dgm:constr type="h" for="ch" forName="Child1" refType="h" fact="0.3124"/>
            </dgm:constrLst>
          </dgm:if>
          <dgm:if name="Name7" axis="ch" ptType="node" func="cnt" op="equ" val="4">
            <dgm:alg type="composite">
              <dgm:param type="ar" val="2.4437"/>
            </dgm:alg>
            <dgm:constrLst>
              <dgm:constr type="primFontSz" for="des" forName="Child1" val="65"/>
              <dgm:constr type="primFontSz" for="des" forName="Parent1" val="65"/>
              <dgm:constr type="primFontSz" for="des" forName="Child1" refType="primFontSz" refFor="des" refForName="Parent1" op="lte"/>
              <dgm:constr type="primFontSz" for="des" forName="Child2" refType="primFontSz" refFor="des" refForName="Parent1" op="lte"/>
              <dgm:constr type="primFontSz" for="des" forName="Child3" refType="primFontSz" refFor="des" refForName="Parent1" op="lte"/>
              <dgm:constr type="primFontSz" for="des" forName="Child4" refType="primFontSz" refFor="des" refForName="Parent1" op="lte"/>
              <dgm:constr type="primFontSz" for="des" forName="Child1" refType="primFontSz" refFor="des" refForName="Parent2" op="lte"/>
              <dgm:constr type="primFontSz" for="des" forName="Child2" refType="primFontSz" refFor="des" refForName="Parent2" op="lte"/>
              <dgm:constr type="primFontSz" for="des" forName="Child3" refType="primFontSz" refFor="des" refForName="Parent2" op="lte"/>
              <dgm:constr type="primFontSz" for="des" forName="Child4" refType="primFontSz" refFor="des" refForName="Parent2" op="lte"/>
              <dgm:constr type="primFontSz" for="des" forName="Child1" refType="primFontSz" refFor="des" refForName="Parent3" op="lte"/>
              <dgm:constr type="primFontSz" for="des" forName="Child2" refType="primFontSz" refFor="des" refForName="Parent3" op="lte"/>
              <dgm:constr type="primFontSz" for="des" forName="Child3" refType="primFontSz" refFor="des" refForName="Parent3" op="lte"/>
              <dgm:constr type="primFontSz" for="des" forName="Child4" refType="primFontSz" refFor="des" refForName="Parent3" op="lte"/>
              <dgm:constr type="primFontSz" for="des" forName="Child1" refType="primFontSz" refFor="des" refForName="Parent4" op="lte"/>
              <dgm:constr type="primFontSz" for="des" forName="Child2" refType="primFontSz" refFor="des" refForName="Parent4" op="lte"/>
              <dgm:constr type="primFontSz" for="des" forName="Child3" refType="primFontSz" refFor="des" refForName="Parent4" op="lte"/>
              <dgm:constr type="primFontSz" for="des" forName="Child4" refType="primFontSz" refFor="des" refForName="Parent4" op="lte"/>
              <dgm:constr type="primFontSz" for="des" forName="Parent2" refType="primFontSz" refFor="des" refForName="Parent1" op="equ"/>
              <dgm:constr type="primFontSz" for="des" forName="Parent3" refType="primFontSz" refFor="des" refForName="Parent1" op="equ"/>
              <dgm:constr type="primFontSz" for="des" forName="Parent4" refType="primFontSz" refFor="des" refForName="Parent1" op="equ"/>
              <dgm:constr type="primFontSz" for="des" forName="Child2" refType="primFontSz" refFor="des" refForName="Child1" op="equ"/>
              <dgm:constr type="primFontSz" for="des" forName="Child3" refType="primFontSz" refFor="des" refForName="Child1" op="equ"/>
              <dgm:constr type="primFontSz" for="des" forName="Child4" refType="primFontSz" refFor="des" refForName="Child1" op="equ"/>
              <dgm:constr type="l" for="ch" forName="Parent4" refType="w" fact="0.8057"/>
              <dgm:constr type="t" for="ch" forName="Parent4" refType="h" fact="0.2022"/>
              <dgm:constr type="w" for="ch" forName="Parent4" refType="w" fact="0.1555"/>
              <dgm:constr type="h" for="ch" forName="Parent4" refType="h" fact="0.3799"/>
              <dgm:constr type="l" for="ch" forName="Parent3" refType="w" fact="0.5647"/>
              <dgm:constr type="t" for="ch" forName="Parent3" refType="h" fact="0.2022"/>
              <dgm:constr type="w" for="ch" forName="Parent3" refType="w" fact="0.1555"/>
              <dgm:constr type="h" for="ch" forName="Parent3" refType="h" fact="0.3799"/>
              <dgm:constr type="l" for="ch" forName="Parent2" refType="w" fact="0.3237"/>
              <dgm:constr type="t" for="ch" forName="Parent2" refType="h" fact="0.2022"/>
              <dgm:constr type="w" for="ch" forName="Parent2" refType="w" fact="0.1555"/>
              <dgm:constr type="h" for="ch" forName="Parent2" refType="h" fact="0.3799"/>
              <dgm:constr type="l" for="ch" forName="Parent1" refType="w" fact="0.0827"/>
              <dgm:constr type="t" for="ch" forName="Parent1" refType="h" fact="0.2022"/>
              <dgm:constr type="w" for="ch" forName="Parent1" refType="w" fact="0.1555"/>
              <dgm:constr type="h" for="ch" forName="Parent1" refType="h" fact="0.3799"/>
              <dgm:constr type="l" for="ch" forName="Accent4" refType="w" fact="0.7668"/>
              <dgm:constr type="t" for="ch" forName="Accent4" refType="h" fact="0.1072"/>
              <dgm:constr type="w" for="ch" forName="Accent4" refType="w" fact="0.2332"/>
              <dgm:constr type="h" for="ch" forName="Accent4" refType="h" fact="0.5699"/>
              <dgm:constr type="l" for="ch" forName="ParentBackground4" refType="w" fact="0.7746"/>
              <dgm:constr type="t" for="ch" forName="ParentBackground4" refType="h" fact="0.1262"/>
              <dgm:constr type="w" for="ch" forName="ParentBackground4" refType="w" fact="0.2177"/>
              <dgm:constr type="h" for="ch" forName="ParentBackground4" refType="h" fact="0.5319"/>
              <dgm:constr type="l" for="ch" forName="Child4" refType="w" fact="0.7746"/>
              <dgm:constr type="t" for="ch" forName="Child4" refType="h" fact="0.6876"/>
              <dgm:constr type="w" for="ch" forName="Child4" refType="w" fact="0.2177"/>
              <dgm:constr type="h" for="ch" forName="Child4" refType="h" fact="0.3124"/>
              <dgm:constr type="l" for="ch" forName="Accent3" refType="w" fact="0.4765"/>
              <dgm:constr type="t" for="ch" forName="Accent3" refType="h" fact="-0.0109"/>
              <dgm:constr type="w" for="ch" forName="Accent3" refType="w" fact="0.3298"/>
              <dgm:constr type="h" for="ch" forName="Accent3" refType="h" fact="0.806"/>
              <dgm:constr type="l" for="ch" forName="ParentBackground3" refType="w" fact="0.5336"/>
              <dgm:constr type="t" for="ch" forName="ParentBackground3" refType="h" fact="0.1262"/>
              <dgm:constr type="w" for="ch" forName="ParentBackground3" refType="w" fact="0.2177"/>
              <dgm:constr type="h" for="ch" forName="ParentBackground3" refType="h" fact="0.5319"/>
              <dgm:constr type="l" for="ch" forName="Child3" refType="w" fact="0.5336"/>
              <dgm:constr type="t" for="ch" forName="Child3" refType="h" fact="0.6876"/>
              <dgm:constr type="w" for="ch" forName="Child3" refType="w" fact="0.2177"/>
              <dgm:constr type="h" for="ch" forName="Child3" refType="h" fact="0.3124"/>
              <dgm:constr type="l" for="ch" forName="Accent2" refType="w" fact="0.2365"/>
              <dgm:constr type="t" for="ch" forName="Accent2" refType="h" fact="-0.0109"/>
              <dgm:constr type="w" for="ch" forName="Accent2" refType="w" fact="0.3298"/>
              <dgm:constr type="h" for="ch" forName="Accent2" refType="h" fact="0.806"/>
              <dgm:constr type="l" for="ch" forName="ParentBackground2" refType="w" fact="0.2926"/>
              <dgm:constr type="t" for="ch" forName="ParentBackground2" refType="h" fact="0.1262"/>
              <dgm:constr type="w" for="ch" forName="ParentBackground2" refType="w" fact="0.2177"/>
              <dgm:constr type="h" for="ch" forName="ParentBackground2" refType="h" fact="0.5319"/>
              <dgm:constr type="l" for="ch" forName="Child2" refType="w" fact="0.2926"/>
              <dgm:constr type="t" for="ch" forName="Child2" refType="h" fact="0.6876"/>
              <dgm:constr type="w" for="ch" forName="Child2" refType="w" fact="0.2177"/>
              <dgm:constr type="h" for="ch" forName="Child2" refType="h" fact="0.3124"/>
              <dgm:constr type="l" for="ch" forName="Accent1" refType="w" fact="-0.0045"/>
              <dgm:constr type="t" for="ch" forName="Accent1" refType="h" fact="-0.0109"/>
              <dgm:constr type="w" for="ch" forName="Accent1" refType="w" fact="0.3298"/>
              <dgm:constr type="h" for="ch" forName="Accent1" refType="h" fact="0.806"/>
              <dgm:constr type="l" for="ch" forName="ParentBackground1" refType="w" fact="0.0516"/>
              <dgm:constr type="t" for="ch" forName="ParentBackground1" refType="h" fact="0.1262"/>
              <dgm:constr type="w" for="ch" forName="ParentBackground1" refType="w" fact="0.2177"/>
              <dgm:constr type="h" for="ch" forName="ParentBackground1" refType="h" fact="0.5319"/>
              <dgm:constr type="l" for="ch" forName="Child1" refType="w" fact="0.0516"/>
              <dgm:constr type="t" for="ch" forName="Child1" refType="h" fact="0.6876"/>
              <dgm:constr type="w" for="ch" forName="Child1" refType="w" fact="0.2177"/>
              <dgm:constr type="h" for="ch" forName="Child1" refType="h" fact="0.3124"/>
            </dgm:constrLst>
          </dgm:if>
          <dgm:if name="Name8" axis="ch" ptType="node" func="cnt" op="equ" val="5">
            <dgm:alg type="composite">
              <dgm:param type="ar" val="3.0325"/>
            </dgm:alg>
            <dgm:constrLst>
              <dgm:constr type="primFontSz" for="des" forName="Child1" val="65"/>
              <dgm:constr type="primFontSz" for="des" forName="Parent1" val="65"/>
              <dgm:constr type="primFontSz" for="des" forName="Child1" refType="primFontSz" refFor="des" refForName="Parent1" op="lte"/>
              <dgm:constr type="primFontSz" for="des" forName="Child2" refType="primFontSz" refFor="des" refForName="Parent1" op="lte"/>
              <dgm:constr type="primFontSz" for="des" forName="Child3" refType="primFontSz" refFor="des" refForName="Parent1" op="lte"/>
              <dgm:constr type="primFontSz" for="des" forName="Child4" refType="primFontSz" refFor="des" refForName="Parent1" op="lte"/>
              <dgm:constr type="primFontSz" for="des" forName="Child5" refType="primFontSz" refFor="des" refForName="Parent1" op="lte"/>
              <dgm:constr type="primFontSz" for="des" forName="Child1" refType="primFontSz" refFor="des" refForName="Parent2" op="lte"/>
              <dgm:constr type="primFontSz" for="des" forName="Child2" refType="primFontSz" refFor="des" refForName="Parent2" op="lte"/>
              <dgm:constr type="primFontSz" for="des" forName="Child3" refType="primFontSz" refFor="des" refForName="Parent2" op="lte"/>
              <dgm:constr type="primFontSz" for="des" forName="Child4" refType="primFontSz" refFor="des" refForName="Parent2" op="lte"/>
              <dgm:constr type="primFontSz" for="des" forName="Child5" refType="primFontSz" refFor="des" refForName="Parent2" op="lte"/>
              <dgm:constr type="primFontSz" for="des" forName="Child1" refType="primFontSz" refFor="des" refForName="Parent3" op="lte"/>
              <dgm:constr type="primFontSz" for="des" forName="Child2" refType="primFontSz" refFor="des" refForName="Parent3" op="lte"/>
              <dgm:constr type="primFontSz" for="des" forName="Child3" refType="primFontSz" refFor="des" refForName="Parent3" op="lte"/>
              <dgm:constr type="primFontSz" for="des" forName="Child4" refType="primFontSz" refFor="des" refForName="Parent3" op="lte"/>
              <dgm:constr type="primFontSz" for="des" forName="Child5" refType="primFontSz" refFor="des" refForName="Parent3" op="lte"/>
              <dgm:constr type="primFontSz" for="des" forName="Child1" refType="primFontSz" refFor="des" refForName="Parent4" op="lte"/>
              <dgm:constr type="primFontSz" for="des" forName="Child2" refType="primFontSz" refFor="des" refForName="Parent4" op="lte"/>
              <dgm:constr type="primFontSz" for="des" forName="Child3" refType="primFontSz" refFor="des" refForName="Parent4" op="lte"/>
              <dgm:constr type="primFontSz" for="des" forName="Child4" refType="primFontSz" refFor="des" refForName="Parent4" op="lte"/>
              <dgm:constr type="primFontSz" for="des" forName="Child5" refType="primFontSz" refFor="des" refForName="Parent4" op="lte"/>
              <dgm:constr type="primFontSz" for="des" forName="Child1" refType="primFontSz" refFor="des" refForName="Parent5" op="lte"/>
              <dgm:constr type="primFontSz" for="des" forName="Child2" refType="primFontSz" refFor="des" refForName="Parent5" op="lte"/>
              <dgm:constr type="primFontSz" for="des" forName="Child3" refType="primFontSz" refFor="des" refForName="Parent5" op="lte"/>
              <dgm:constr type="primFontSz" for="des" forName="Child4" refType="primFontSz" refFor="des" refForName="Parent5" op="lte"/>
              <dgm:constr type="primFontSz" for="des" forName="Child5" refType="primFontSz" refFor="des" refForName="Parent5" op="lte"/>
              <dgm:constr type="primFontSz" for="des" forName="Parent2" refType="primFontSz" refFor="des" refForName="Parent1" op="equ"/>
              <dgm:constr type="primFontSz" for="des" forName="Parent3" refType="primFontSz" refFor="des" refForName="Parent1" op="equ"/>
              <dgm:constr type="primFontSz" for="des" forName="Parent4" refType="primFontSz" refFor="des" refForName="Parent1" op="equ"/>
              <dgm:constr type="primFontSz" for="des" forName="Parent5" refType="primFontSz" refFor="des" refForName="Parent1" op="equ"/>
              <dgm:constr type="primFontSz" for="des" forName="Child2" refType="primFontSz" refFor="des" refForName="Child1" op="equ"/>
              <dgm:constr type="primFontSz" for="des" forName="Child3" refType="primFontSz" refFor="des" refForName="Child1" op="equ"/>
              <dgm:constr type="primFontSz" for="des" forName="Child4" refType="primFontSz" refFor="des" refForName="Child1" op="equ"/>
              <dgm:constr type="primFontSz" for="des" forName="Child5" refType="primFontSz" refFor="des" refForName="Child1" op="equ"/>
              <dgm:constr type="l" for="ch" forName="Parent5" refType="w" fact="0.8434"/>
              <dgm:constr type="t" for="ch" forName="Parent5" refType="h" fact="0.2022"/>
              <dgm:constr type="w" for="ch" forName="Parent5" refType="w" fact="0.1253"/>
              <dgm:constr type="h" for="ch" forName="Parent5" refType="h" fact="0.3799"/>
              <dgm:constr type="l" for="ch" forName="Parent4" refType="w" fact="0.6492"/>
              <dgm:constr type="t" for="ch" forName="Parent4" refType="h" fact="0.2022"/>
              <dgm:constr type="w" for="ch" forName="Parent4" refType="w" fact="0.1253"/>
              <dgm:constr type="h" for="ch" forName="Parent4" refType="h" fact="0.3799"/>
              <dgm:constr type="l" for="ch" forName="Parent3" refType="w" fact="0.455"/>
              <dgm:constr type="t" for="ch" forName="Parent3" refType="h" fact="0.2022"/>
              <dgm:constr type="w" for="ch" forName="Parent3" refType="w" fact="0.1253"/>
              <dgm:constr type="h" for="ch" forName="Parent3" refType="h" fact="0.3799"/>
              <dgm:constr type="l" for="ch" forName="Parent2" refType="w" fact="0.2609"/>
              <dgm:constr type="t" for="ch" forName="Parent2" refType="h" fact="0.2022"/>
              <dgm:constr type="w" for="ch" forName="Parent2" refType="w" fact="0.1253"/>
              <dgm:constr type="h" for="ch" forName="Parent2" refType="h" fact="0.3799"/>
              <dgm:constr type="l" for="ch" forName="Parent1" refType="w" fact="0.0667"/>
              <dgm:constr type="t" for="ch" forName="Parent1" refType="h" fact="0.2022"/>
              <dgm:constr type="w" for="ch" forName="Parent1" refType="w" fact="0.1253"/>
              <dgm:constr type="h" for="ch" forName="Parent1" refType="h" fact="0.3799"/>
              <dgm:constr type="l" for="ch" forName="Accent5" refType="w" fact="0.8121"/>
              <dgm:constr type="t" for="ch" forName="Accent5" refType="h" fact="0.1072"/>
              <dgm:constr type="w" for="ch" forName="Accent5" refType="w" fact="0.1879"/>
              <dgm:constr type="h" for="ch" forName="Accent5" refType="h" fact="0.5699"/>
              <dgm:constr type="l" for="ch" forName="ParentBackground5" refType="w" fact="0.8183"/>
              <dgm:constr type="t" for="ch" forName="ParentBackground5" refType="h" fact="0.1262"/>
              <dgm:constr type="w" for="ch" forName="ParentBackground5" refType="w" fact="0.1754"/>
              <dgm:constr type="h" for="ch" forName="ParentBackground5" refType="h" fact="0.5319"/>
              <dgm:constr type="l" for="ch" forName="Child5" refType="w" fact="0.8183"/>
              <dgm:constr type="t" for="ch" forName="Child5" refType="h" fact="0.6876"/>
              <dgm:constr type="w" for="ch" forName="Child5" refType="w" fact="0.1754"/>
              <dgm:constr type="h" for="ch" forName="Child5" refType="h" fact="0.3124"/>
              <dgm:constr type="l" for="ch" forName="Accent4" refType="w" fact="0.5789"/>
              <dgm:constr type="t" for="ch" forName="Accent4" refType="h" fact="-0.0109"/>
              <dgm:constr type="w" for="ch" forName="Accent4" refType="w" fact="0.2657"/>
              <dgm:constr type="h" for="ch" forName="Accent4" refType="h" fact="0.806"/>
              <dgm:constr type="l" for="ch" forName="ParentBackground4" refType="w" fact="0.6242"/>
              <dgm:constr type="t" for="ch" forName="ParentBackground4" refType="h" fact="0.1262"/>
              <dgm:constr type="w" for="ch" forName="ParentBackground4" refType="w" fact="0.1754"/>
              <dgm:constr type="h" for="ch" forName="ParentBackground4" refType="h" fact="0.5319"/>
              <dgm:constr type="l" for="ch" forName="Child4" refType="w" fact="0.6242"/>
              <dgm:constr type="t" for="ch" forName="Child4" refType="h" fact="0.6876"/>
              <dgm:constr type="w" for="ch" forName="Child4" refType="w" fact="0.1754"/>
              <dgm:constr type="h" for="ch" forName="Child4" refType="h" fact="0.3124"/>
              <dgm:constr type="l" for="ch" forName="Accent3" refType="w" fact="0.3848"/>
              <dgm:constr type="t" for="ch" forName="Accent3" refType="h" fact="-0.0109"/>
              <dgm:constr type="w" for="ch" forName="Accent3" refType="w" fact="0.2657"/>
              <dgm:constr type="h" for="ch" forName="Accent3" refType="h" fact="0.806"/>
              <dgm:constr type="l" for="ch" forName="ParentBackground3" refType="w" fact="0.43"/>
              <dgm:constr type="t" for="ch" forName="ParentBackground3" refType="h" fact="0.1262"/>
              <dgm:constr type="w" for="ch" forName="ParentBackground3" refType="w" fact="0.1754"/>
              <dgm:constr type="h" for="ch" forName="ParentBackground3" refType="h" fact="0.5319"/>
              <dgm:constr type="l" for="ch" forName="Child3" refType="w" fact="0.43"/>
              <dgm:constr type="t" for="ch" forName="Child3" refType="h" fact="0.6876"/>
              <dgm:constr type="w" for="ch" forName="Child3" refType="w" fact="0.1754"/>
              <dgm:constr type="h" for="ch" forName="Child3" refType="h" fact="0.3124"/>
              <dgm:constr type="l" for="ch" forName="Accent2" refType="w" fact="0.1906"/>
              <dgm:constr type="t" for="ch" forName="Accent2" refType="h" fact="-0.0109"/>
              <dgm:constr type="w" for="ch" forName="Accent2" refType="w" fact="0.2657"/>
              <dgm:constr type="h" for="ch" forName="Accent2" refType="h" fact="0.806"/>
              <dgm:constr type="l" for="ch" forName="ParentBackground2" refType="w" fact="0.2358"/>
              <dgm:constr type="t" for="ch" forName="ParentBackground2" refType="h" fact="0.1262"/>
              <dgm:constr type="w" for="ch" forName="ParentBackground2" refType="w" fact="0.1754"/>
              <dgm:constr type="h" for="ch" forName="ParentBackground2" refType="h" fact="0.5319"/>
              <dgm:constr type="l" for="ch" forName="Child2" refType="w" fact="0.2358"/>
              <dgm:constr type="t" for="ch" forName="Child2" refType="h" fact="0.6876"/>
              <dgm:constr type="w" for="ch" forName="Child2" refType="w" fact="0.1754"/>
              <dgm:constr type="h" for="ch" forName="Child2" refType="h" fact="0.3124"/>
              <dgm:constr type="l" for="ch" forName="Accent1" refType="w" fact="-0.0036"/>
              <dgm:constr type="t" for="ch" forName="Accent1" refType="h" fact="-0.0109"/>
              <dgm:constr type="w" for="ch" forName="Accent1" refType="w" fact="0.2657"/>
              <dgm:constr type="h" for="ch" forName="Accent1" refType="h" fact="0.806"/>
              <dgm:constr type="l" for="ch" forName="ParentBackground1" refType="w" fact="0.0416"/>
              <dgm:constr type="t" for="ch" forName="ParentBackground1" refType="h" fact="0.1262"/>
              <dgm:constr type="w" for="ch" forName="ParentBackground1" refType="w" fact="0.1754"/>
              <dgm:constr type="h" for="ch" forName="ParentBackground1" refType="h" fact="0.5319"/>
              <dgm:constr type="l" for="ch" forName="Child1" refType="w" fact="0.0416"/>
              <dgm:constr type="t" for="ch" forName="Child1" refType="h" fact="0.6876"/>
              <dgm:constr type="w" for="ch" forName="Child1" refType="w" fact="0.1754"/>
              <dgm:constr type="h" for="ch" forName="Child1" refType="h" fact="0.3124"/>
            </dgm:constrLst>
          </dgm:if>
          <dgm:if name="Name9" axis="ch" ptType="node" func="cnt" op="equ" val="6">
            <dgm:alg type="composite">
              <dgm:param type="ar" val="3.6214"/>
            </dgm:alg>
            <dgm:constrLst>
              <dgm:constr type="primFontSz" for="des" forName="Child1" val="65"/>
              <dgm:constr type="primFontSz" for="des" forName="Parent1" val="65"/>
              <dgm:constr type="primFontSz" for="des" forName="Child1" refType="primFontSz" refFor="des" refForName="Parent1" op="lte"/>
              <dgm:constr type="primFontSz" for="des" forName="Child2" refType="primFontSz" refFor="des" refForName="Parent1" op="lte"/>
              <dgm:constr type="primFontSz" for="des" forName="Child3" refType="primFontSz" refFor="des" refForName="Parent1" op="lte"/>
              <dgm:constr type="primFontSz" for="des" forName="Child4" refType="primFontSz" refFor="des" refForName="Parent1" op="lte"/>
              <dgm:constr type="primFontSz" for="des" forName="Child5" refType="primFontSz" refFor="des" refForName="Parent1" op="lte"/>
              <dgm:constr type="primFontSz" for="des" forName="Child6" refType="primFontSz" refFor="des" refForName="Parent1" op="lte"/>
              <dgm:constr type="primFontSz" for="des" forName="Child1" refType="primFontSz" refFor="des" refForName="Parent2" op="lte"/>
              <dgm:constr type="primFontSz" for="des" forName="Child2" refType="primFontSz" refFor="des" refForName="Parent2" op="lte"/>
              <dgm:constr type="primFontSz" for="des" forName="Child3" refType="primFontSz" refFor="des" refForName="Parent2" op="lte"/>
              <dgm:constr type="primFontSz" for="des" forName="Child4" refType="primFontSz" refFor="des" refForName="Parent2" op="lte"/>
              <dgm:constr type="primFontSz" for="des" forName="Child5" refType="primFontSz" refFor="des" refForName="Parent2" op="lte"/>
              <dgm:constr type="primFontSz" for="des" forName="Child6" refType="primFontSz" refFor="des" refForName="Parent2" op="lte"/>
              <dgm:constr type="primFontSz" for="des" forName="Child1" refType="primFontSz" refFor="des" refForName="Parent3" op="lte"/>
              <dgm:constr type="primFontSz" for="des" forName="Child2" refType="primFontSz" refFor="des" refForName="Parent3" op="lte"/>
              <dgm:constr type="primFontSz" for="des" forName="Child3" refType="primFontSz" refFor="des" refForName="Parent3" op="lte"/>
              <dgm:constr type="primFontSz" for="des" forName="Child4" refType="primFontSz" refFor="des" refForName="Parent3" op="lte"/>
              <dgm:constr type="primFontSz" for="des" forName="Child5" refType="primFontSz" refFor="des" refForName="Parent3" op="lte"/>
              <dgm:constr type="primFontSz" for="des" forName="Child6" refType="primFontSz" refFor="des" refForName="Parent3" op="lte"/>
              <dgm:constr type="primFontSz" for="des" forName="Child1" refType="primFontSz" refFor="des" refForName="Parent4" op="lte"/>
              <dgm:constr type="primFontSz" for="des" forName="Child2" refType="primFontSz" refFor="des" refForName="Parent4" op="lte"/>
              <dgm:constr type="primFontSz" for="des" forName="Child3" refType="primFontSz" refFor="des" refForName="Parent4" op="lte"/>
              <dgm:constr type="primFontSz" for="des" forName="Child4" refType="primFontSz" refFor="des" refForName="Parent4" op="lte"/>
              <dgm:constr type="primFontSz" for="des" forName="Child5" refType="primFontSz" refFor="des" refForName="Parent4" op="lte"/>
              <dgm:constr type="primFontSz" for="des" forName="Child6" refType="primFontSz" refFor="des" refForName="Parent4" op="lte"/>
              <dgm:constr type="primFontSz" for="des" forName="Child1" refType="primFontSz" refFor="des" refForName="Parent5" op="lte"/>
              <dgm:constr type="primFontSz" for="des" forName="Child2" refType="primFontSz" refFor="des" refForName="Parent5" op="lte"/>
              <dgm:constr type="primFontSz" for="des" forName="Child3" refType="primFontSz" refFor="des" refForName="Parent5" op="lte"/>
              <dgm:constr type="primFontSz" for="des" forName="Child4" refType="primFontSz" refFor="des" refForName="Parent5" op="lte"/>
              <dgm:constr type="primFontSz" for="des" forName="Child5" refType="primFontSz" refFor="des" refForName="Parent5" op="lte"/>
              <dgm:constr type="primFontSz" for="des" forName="Child6" refType="primFontSz" refFor="des" refForName="Parent5" op="lte"/>
              <dgm:constr type="primFontSz" for="des" forName="Child1" refType="primFontSz" refFor="des" refForName="Parent6" op="lte"/>
              <dgm:constr type="primFontSz" for="des" forName="Child2" refType="primFontSz" refFor="des" refForName="Parent6" op="lte"/>
              <dgm:constr type="primFontSz" for="des" forName="Child3" refType="primFontSz" refFor="des" refForName="Parent6" op="lte"/>
              <dgm:constr type="primFontSz" for="des" forName="Child4" refType="primFontSz" refFor="des" refForName="Parent6" op="lte"/>
              <dgm:constr type="primFontSz" for="des" forName="Child5" refType="primFontSz" refFor="des" refForName="Parent6" op="lte"/>
              <dgm:constr type="primFontSz" for="des" forName="Child6" refType="primFontSz" refFor="des" refForName="Parent6" op="lte"/>
              <dgm:constr type="primFontSz" for="des" forName="Parent2" refType="primFontSz" refFor="des" refForName="Parent1" op="equ"/>
              <dgm:constr type="primFontSz" for="des" forName="Parent3" refType="primFontSz" refFor="des" refForName="Parent1" op="equ"/>
              <dgm:constr type="primFontSz" for="des" forName="Parent4" refType="primFontSz" refFor="des" refForName="Parent1" op="equ"/>
              <dgm:constr type="primFontSz" for="des" forName="Parent5" refType="primFontSz" refFor="des" refForName="Parent1" op="equ"/>
              <dgm:constr type="primFontSz" for="des" forName="Parent6" refType="primFontSz" refFor="des" refForName="Parent1" op="equ"/>
              <dgm:constr type="primFontSz" for="des" forName="Child2" refType="primFontSz" refFor="des" refForName="Child1" op="equ"/>
              <dgm:constr type="primFontSz" for="des" forName="Child3" refType="primFontSz" refFor="des" refForName="Child1" op="equ"/>
              <dgm:constr type="primFontSz" for="des" forName="Child4" refType="primFontSz" refFor="des" refForName="Child1" op="equ"/>
              <dgm:constr type="primFontSz" for="des" forName="Child5" refType="primFontSz" refFor="des" refForName="Child1" op="equ"/>
              <dgm:constr type="primFontSz" for="des" forName="Child6" refType="primFontSz" refFor="des" refForName="Child1" op="equ"/>
              <dgm:constr type="l" for="ch" forName="Parent6" refType="w" fact="0.8689"/>
              <dgm:constr type="t" for="ch" forName="Parent6" refType="h" fact="0.2022"/>
              <dgm:constr type="w" for="ch" forName="Parent6" refType="w" fact="0.1049"/>
              <dgm:constr type="h" for="ch" forName="Parent6" refType="h" fact="0.3799"/>
              <dgm:constr type="l" for="ch" forName="Parent5" refType="w" fact="0.7063"/>
              <dgm:constr type="t" for="ch" forName="Parent5" refType="h" fact="0.2022"/>
              <dgm:constr type="w" for="ch" forName="Parent5" refType="w" fact="0.1049"/>
              <dgm:constr type="h" for="ch" forName="Parent5" refType="h" fact="0.3799"/>
              <dgm:constr type="l" for="ch" forName="Parent4" refType="w" fact="0.5437"/>
              <dgm:constr type="t" for="ch" forName="Parent4" refType="h" fact="0.2022"/>
              <dgm:constr type="w" for="ch" forName="Parent4" refType="w" fact="0.1049"/>
              <dgm:constr type="h" for="ch" forName="Parent4" refType="h" fact="0.3799"/>
              <dgm:constr type="l" for="ch" forName="Parent3" refType="w" fact="0.381"/>
              <dgm:constr type="t" for="ch" forName="Parent3" refType="h" fact="0.2022"/>
              <dgm:constr type="w" for="ch" forName="Parent3" refType="w" fact="0.1049"/>
              <dgm:constr type="h" for="ch" forName="Parent3" refType="h" fact="0.3799"/>
              <dgm:constr type="l" for="ch" forName="Parent2" refType="w" fact="0.2184"/>
              <dgm:constr type="t" for="ch" forName="Parent2" refType="h" fact="0.2022"/>
              <dgm:constr type="w" for="ch" forName="Parent2" refType="w" fact="0.1049"/>
              <dgm:constr type="h" for="ch" forName="Parent2" refType="h" fact="0.3799"/>
              <dgm:constr type="l" for="ch" forName="Parent1" refType="w" fact="0.0558"/>
              <dgm:constr type="t" for="ch" forName="Parent1" refType="h" fact="0.2022"/>
              <dgm:constr type="w" for="ch" forName="Parent1" refType="w" fact="0.1049"/>
              <dgm:constr type="h" for="ch" forName="Parent1" refType="h" fact="0.3799"/>
              <dgm:constr type="l" for="ch" forName="Accent6" refType="w" fact="0.8426"/>
              <dgm:constr type="t" for="ch" forName="Accent6" refType="h" fact="0.1072"/>
              <dgm:constr type="w" for="ch" forName="Accent6" refType="w" fact="0.1574"/>
              <dgm:constr type="h" for="ch" forName="Accent6" refType="h" fact="0.5699"/>
              <dgm:constr type="l" for="ch" forName="ParentBackground6" refType="w" fact="0.8479"/>
              <dgm:constr type="t" for="ch" forName="ParentBackground6" refType="h" fact="0.1262"/>
              <dgm:constr type="w" for="ch" forName="ParentBackground6" refType="w" fact="0.1469"/>
              <dgm:constr type="h" for="ch" forName="ParentBackground6" refType="h" fact="0.5319"/>
              <dgm:constr type="l" for="ch" forName="Child6" refType="w" fact="0.8479"/>
              <dgm:constr type="t" for="ch" forName="Child6" refType="h" fact="0.6876"/>
              <dgm:constr type="w" for="ch" forName="Child6" refType="w" fact="0.1469"/>
              <dgm:constr type="h" for="ch" forName="Child6" refType="h" fact="0.3124"/>
              <dgm:constr type="l" for="ch" forName="Accent5" refType="w" fact="0.6474"/>
              <dgm:constr type="t" for="ch" forName="Accent5" refType="h" fact="-0.0109"/>
              <dgm:constr type="w" for="ch" forName="Accent5" refType="w" fact="0.2226"/>
              <dgm:constr type="h" for="ch" forName="Accent5" refType="h" fact="0.806"/>
              <dgm:constr type="l" for="ch" forName="ParentBackground5" refType="w" fact="0.6853"/>
              <dgm:constr type="t" for="ch" forName="ParentBackground5" refType="h" fact="0.1262"/>
              <dgm:constr type="w" for="ch" forName="ParentBackground5" refType="w" fact="0.1469"/>
              <dgm:constr type="h" for="ch" forName="ParentBackground5" refType="h" fact="0.5319"/>
              <dgm:constr type="l" for="ch" forName="Child5" refType="w" fact="0.6853"/>
              <dgm:constr type="t" for="ch" forName="Child5" refType="h" fact="0.6876"/>
              <dgm:constr type="w" for="ch" forName="Child5" refType="w" fact="0.1469"/>
              <dgm:constr type="h" for="ch" forName="Child5" refType="h" fact="0.3124"/>
              <dgm:constr type="l" for="ch" forName="Accent4" refType="w" fact="0.4848"/>
              <dgm:constr type="t" for="ch" forName="Accent4" refType="h" fact="-0.0109"/>
              <dgm:constr type="w" for="ch" forName="Accent4" refType="w" fact="0.2226"/>
              <dgm:constr type="h" for="ch" forName="Accent4" refType="h" fact="0.806"/>
              <dgm:constr type="l" for="ch" forName="ParentBackground4" refType="w" fact="0.5227"/>
              <dgm:constr type="t" for="ch" forName="ParentBackground4" refType="h" fact="0.1262"/>
              <dgm:constr type="w" for="ch" forName="ParentBackground4" refType="w" fact="0.1469"/>
              <dgm:constr type="h" for="ch" forName="ParentBackground4" refType="h" fact="0.5319"/>
              <dgm:constr type="l" for="ch" forName="Child4" refType="w" fact="0.5227"/>
              <dgm:constr type="t" for="ch" forName="Child4" refType="h" fact="0.6876"/>
              <dgm:constr type="w" for="ch" forName="Child4" refType="w" fact="0.1469"/>
              <dgm:constr type="h" for="ch" forName="Child4" refType="h" fact="0.3124"/>
              <dgm:constr type="l" for="ch" forName="Accent3" refType="w" fact="0.3222"/>
              <dgm:constr type="t" for="ch" forName="Accent3" refType="h" fact="-0.0109"/>
              <dgm:constr type="w" for="ch" forName="Accent3" refType="w" fact="0.2226"/>
              <dgm:constr type="h" for="ch" forName="Accent3" refType="h" fact="0.806"/>
              <dgm:constr type="l" for="ch" forName="ParentBackground3" refType="w" fact="0.3601"/>
              <dgm:constr type="t" for="ch" forName="ParentBackground3" refType="h" fact="0.1262"/>
              <dgm:constr type="w" for="ch" forName="ParentBackground3" refType="w" fact="0.1469"/>
              <dgm:constr type="h" for="ch" forName="ParentBackground3" refType="h" fact="0.5319"/>
              <dgm:constr type="l" for="ch" forName="Child3" refType="w" fact="0.3601"/>
              <dgm:constr type="t" for="ch" forName="Child3" refType="h" fact="0.6876"/>
              <dgm:constr type="w" for="ch" forName="Child3" refType="w" fact="0.1469"/>
              <dgm:constr type="h" for="ch" forName="Child3" refType="h" fact="0.3124"/>
              <dgm:constr type="l" for="ch" forName="Accent2" refType="w" fact="0.1596"/>
              <dgm:constr type="t" for="ch" forName="Accent2" refType="h" fact="-0.0109"/>
              <dgm:constr type="w" for="ch" forName="Accent2" refType="w" fact="0.2226"/>
              <dgm:constr type="h" for="ch" forName="Accent2" refType="h" fact="0.806"/>
              <dgm:constr type="l" for="ch" forName="ParentBackground2" refType="w" fact="0.1975"/>
              <dgm:constr type="t" for="ch" forName="ParentBackground2" refType="h" fact="0.1262"/>
              <dgm:constr type="w" for="ch" forName="ParentBackground2" refType="w" fact="0.1469"/>
              <dgm:constr type="h" for="ch" forName="ParentBackground2" refType="h" fact="0.5319"/>
              <dgm:constr type="l" for="ch" forName="Child2" refType="w" fact="0.1975"/>
              <dgm:constr type="t" for="ch" forName="Child2" refType="h" fact="0.6876"/>
              <dgm:constr type="w" for="ch" forName="Child2" refType="w" fact="0.1469"/>
              <dgm:constr type="h" for="ch" forName="Child2" refType="h" fact="0.3124"/>
              <dgm:constr type="l" for="ch" forName="Accent1" refType="w" fact="-0.003"/>
              <dgm:constr type="t" for="ch" forName="Accent1" refType="h" fact="-0.0109"/>
              <dgm:constr type="w" for="ch" forName="Accent1" refType="w" fact="0.2226"/>
              <dgm:constr type="h" for="ch" forName="Accent1" refType="h" fact="0.806"/>
              <dgm:constr type="l" for="ch" forName="ParentBackground1" refType="w" fact="0.0348"/>
              <dgm:constr type="t" for="ch" forName="ParentBackground1" refType="h" fact="0.1262"/>
              <dgm:constr type="w" for="ch" forName="ParentBackground1" refType="w" fact="0.1469"/>
              <dgm:constr type="h" for="ch" forName="ParentBackground1" refType="h" fact="0.5319"/>
              <dgm:constr type="l" for="ch" forName="Child1" refType="w" fact="0.0348"/>
              <dgm:constr type="t" for="ch" forName="Child1" refType="h" fact="0.6876"/>
              <dgm:constr type="w" for="ch" forName="Child1" refType="w" fact="0.1469"/>
              <dgm:constr type="h" for="ch" forName="Child1" refType="h" fact="0.3124"/>
            </dgm:constrLst>
          </dgm:if>
          <dgm:if name="Name10" axis="ch" ptType="node" func="cnt" op="equ" val="7">
            <dgm:alg type="composite">
              <dgm:param type="ar" val="4.2103"/>
            </dgm:alg>
            <dgm:constrLst>
              <dgm:constr type="primFontSz" for="des" forName="Child1" val="65"/>
              <dgm:constr type="primFontSz" for="des" forName="Parent1" val="65"/>
              <dgm:constr type="primFontSz" for="des" forName="Child1" refType="primFontSz" refFor="des" refForName="Parent1" op="lte"/>
              <dgm:constr type="primFontSz" for="des" forName="Child2" refType="primFontSz" refFor="des" refForName="Parent1" op="lte"/>
              <dgm:constr type="primFontSz" for="des" forName="Child3" refType="primFontSz" refFor="des" refForName="Parent1" op="lte"/>
              <dgm:constr type="primFontSz" for="des" forName="Child4" refType="primFontSz" refFor="des" refForName="Parent1" op="lte"/>
              <dgm:constr type="primFontSz" for="des" forName="Child5" refType="primFontSz" refFor="des" refForName="Parent1" op="lte"/>
              <dgm:constr type="primFontSz" for="des" forName="Child6" refType="primFontSz" refFor="des" refForName="Parent1" op="lte"/>
              <dgm:constr type="primFontSz" for="des" forName="Child7" refType="primFontSz" refFor="des" refForName="Parent1" op="lte"/>
              <dgm:constr type="primFontSz" for="des" forName="Child1" refType="primFontSz" refFor="des" refForName="Parent2" op="lte"/>
              <dgm:constr type="primFontSz" for="des" forName="Child2" refType="primFontSz" refFor="des" refForName="Parent2" op="lte"/>
              <dgm:constr type="primFontSz" for="des" forName="Child3" refType="primFontSz" refFor="des" refForName="Parent2" op="lte"/>
              <dgm:constr type="primFontSz" for="des" forName="Child4" refType="primFontSz" refFor="des" refForName="Parent2" op="lte"/>
              <dgm:constr type="primFontSz" for="des" forName="Child5" refType="primFontSz" refFor="des" refForName="Parent2" op="lte"/>
              <dgm:constr type="primFontSz" for="des" forName="Child6" refType="primFontSz" refFor="des" refForName="Parent2" op="lte"/>
              <dgm:constr type="primFontSz" for="des" forName="Child7" refType="primFontSz" refFor="des" refForName="Parent2" op="lte"/>
              <dgm:constr type="primFontSz" for="des" forName="Child1" refType="primFontSz" refFor="des" refForName="Parent3" op="lte"/>
              <dgm:constr type="primFontSz" for="des" forName="Child2" refType="primFontSz" refFor="des" refForName="Parent3" op="lte"/>
              <dgm:constr type="primFontSz" for="des" forName="Child3" refType="primFontSz" refFor="des" refForName="Parent3" op="lte"/>
              <dgm:constr type="primFontSz" for="des" forName="Child4" refType="primFontSz" refFor="des" refForName="Parent3" op="lte"/>
              <dgm:constr type="primFontSz" for="des" forName="Child5" refType="primFontSz" refFor="des" refForName="Parent3" op="lte"/>
              <dgm:constr type="primFontSz" for="des" forName="Child6" refType="primFontSz" refFor="des" refForName="Parent3" op="lte"/>
              <dgm:constr type="primFontSz" for="des" forName="Child7" refType="primFontSz" refFor="des" refForName="Parent3" op="lte"/>
              <dgm:constr type="primFontSz" for="des" forName="Child1" refType="primFontSz" refFor="des" refForName="Parent4" op="lte"/>
              <dgm:constr type="primFontSz" for="des" forName="Child2" refType="primFontSz" refFor="des" refForName="Parent4" op="lte"/>
              <dgm:constr type="primFontSz" for="des" forName="Child3" refType="primFontSz" refFor="des" refForName="Parent4" op="lte"/>
              <dgm:constr type="primFontSz" for="des" forName="Child4" refType="primFontSz" refFor="des" refForName="Parent4" op="lte"/>
              <dgm:constr type="primFontSz" for="des" forName="Child5" refType="primFontSz" refFor="des" refForName="Parent4" op="lte"/>
              <dgm:constr type="primFontSz" for="des" forName="Child6" refType="primFontSz" refFor="des" refForName="Parent4" op="lte"/>
              <dgm:constr type="primFontSz" for="des" forName="Child7" refType="primFontSz" refFor="des" refForName="Parent4" op="lte"/>
              <dgm:constr type="primFontSz" for="des" forName="Child1" refType="primFontSz" refFor="des" refForName="Parent5" op="lte"/>
              <dgm:constr type="primFontSz" for="des" forName="Child2" refType="primFontSz" refFor="des" refForName="Parent5" op="lte"/>
              <dgm:constr type="primFontSz" for="des" forName="Child3" refType="primFontSz" refFor="des" refForName="Parent5" op="lte"/>
              <dgm:constr type="primFontSz" for="des" forName="Child4" refType="primFontSz" refFor="des" refForName="Parent5" op="lte"/>
              <dgm:constr type="primFontSz" for="des" forName="Child5" refType="primFontSz" refFor="des" refForName="Parent5" op="lte"/>
              <dgm:constr type="primFontSz" for="des" forName="Child6" refType="primFontSz" refFor="des" refForName="Parent5" op="lte"/>
              <dgm:constr type="primFontSz" for="des" forName="Child7" refType="primFontSz" refFor="des" refForName="Parent5" op="lte"/>
              <dgm:constr type="primFontSz" for="des" forName="Child1" refType="primFontSz" refFor="des" refForName="Parent6" op="lte"/>
              <dgm:constr type="primFontSz" for="des" forName="Child2" refType="primFontSz" refFor="des" refForName="Parent6" op="lte"/>
              <dgm:constr type="primFontSz" for="des" forName="Child3" refType="primFontSz" refFor="des" refForName="Parent6" op="lte"/>
              <dgm:constr type="primFontSz" for="des" forName="Child4" refType="primFontSz" refFor="des" refForName="Parent6" op="lte"/>
              <dgm:constr type="primFontSz" for="des" forName="Child5" refType="primFontSz" refFor="des" refForName="Parent6" op="lte"/>
              <dgm:constr type="primFontSz" for="des" forName="Child6" refType="primFontSz" refFor="des" refForName="Parent6" op="lte"/>
              <dgm:constr type="primFontSz" for="des" forName="Child7" refType="primFontSz" refFor="des" refForName="Parent6" op="lte"/>
              <dgm:constr type="primFontSz" for="des" forName="Child1" refType="primFontSz" refFor="des" refForName="Parent7" op="lte"/>
              <dgm:constr type="primFontSz" for="des" forName="Child2" refType="primFontSz" refFor="des" refForName="Parent7" op="lte"/>
              <dgm:constr type="primFontSz" for="des" forName="Child3" refType="primFontSz" refFor="des" refForName="Parent7" op="lte"/>
              <dgm:constr type="primFontSz" for="des" forName="Child4" refType="primFontSz" refFor="des" refForName="Parent7" op="lte"/>
              <dgm:constr type="primFontSz" for="des" forName="Child5" refType="primFontSz" refFor="des" refForName="Parent7" op="lte"/>
              <dgm:constr type="primFontSz" for="des" forName="Child6" refType="primFontSz" refFor="des" refForName="Parent7" op="lte"/>
              <dgm:constr type="primFontSz" for="des" forName="Child7" refType="primFontSz" refFor="des" refForName="Parent7" op="lte"/>
              <dgm:constr type="primFontSz" for="des" forName="Parent2" refType="primFontSz" refFor="des" refForName="Parent1" op="equ"/>
              <dgm:constr type="primFontSz" for="des" forName="Parent3" refType="primFontSz" refFor="des" refForName="Parent1" op="equ"/>
              <dgm:constr type="primFontSz" for="des" forName="Parent4" refType="primFontSz" refFor="des" refForName="Parent1" op="equ"/>
              <dgm:constr type="primFontSz" for="des" forName="Parent5" refType="primFontSz" refFor="des" refForName="Parent1" op="equ"/>
              <dgm:constr type="primFontSz" for="des" forName="Parent6" refType="primFontSz" refFor="des" refForName="Parent1" op="equ"/>
              <dgm:constr type="primFontSz" for="des" forName="Parent7" refType="primFontSz" refFor="des" refForName="Parent1" op="equ"/>
              <dgm:constr type="primFontSz" for="des" forName="Child2" refType="primFontSz" refFor="des" refForName="Child1" op="equ"/>
              <dgm:constr type="primFontSz" for="des" forName="Child3" refType="primFontSz" refFor="des" refForName="Child1" op="equ"/>
              <dgm:constr type="primFontSz" for="des" forName="Child4" refType="primFontSz" refFor="des" refForName="Child1" op="equ"/>
              <dgm:constr type="primFontSz" for="des" forName="Child5" refType="primFontSz" refFor="des" refForName="Child1" op="equ"/>
              <dgm:constr type="primFontSz" for="des" forName="Child6" refType="primFontSz" refFor="des" refForName="Child1" op="equ"/>
              <dgm:constr type="primFontSz" for="des" forName="Child7" refType="primFontSz" refFor="des" refForName="Child1" op="equ"/>
              <dgm:constr type="l" for="ch" forName="Parent7" refType="w" fact="0.8872"/>
              <dgm:constr type="t" for="ch" forName="Parent7" refType="h" fact="0.2022"/>
              <dgm:constr type="w" for="ch" forName="Parent7" refType="w" fact="0.0902"/>
              <dgm:constr type="h" for="ch" forName="Parent7" refType="h" fact="0.3799"/>
              <dgm:constr type="l" for="ch" forName="Parent6" refType="w" fact="0.7473"/>
              <dgm:constr type="t" for="ch" forName="Parent6" refType="h" fact="0.2022"/>
              <dgm:constr type="w" for="ch" forName="Parent6" refType="w" fact="0.0902"/>
              <dgm:constr type="h" for="ch" forName="Parent6" refType="h" fact="0.3799"/>
              <dgm:constr type="l" for="ch" forName="Parent5" refType="w" fact="0.6075"/>
              <dgm:constr type="t" for="ch" forName="Parent5" refType="h" fact="0.2022"/>
              <dgm:constr type="w" for="ch" forName="Parent5" refType="w" fact="0.0902"/>
              <dgm:constr type="h" for="ch" forName="Parent5" refType="h" fact="0.3799"/>
              <dgm:constr type="l" for="ch" forName="Parent4" refType="w" fact="0.4676"/>
              <dgm:constr type="t" for="ch" forName="Parent4" refType="h" fact="0.2022"/>
              <dgm:constr type="w" for="ch" forName="Parent4" refType="w" fact="0.0902"/>
              <dgm:constr type="h" for="ch" forName="Parent4" refType="h" fact="0.3799"/>
              <dgm:constr type="l" for="ch" forName="Parent3" refType="w" fact="0.3277"/>
              <dgm:constr type="t" for="ch" forName="Parent3" refType="h" fact="0.2022"/>
              <dgm:constr type="w" for="ch" forName="Parent3" refType="w" fact="0.0902"/>
              <dgm:constr type="h" for="ch" forName="Parent3" refType="h" fact="0.3799"/>
              <dgm:constr type="l" for="ch" forName="Parent2" refType="w" fact="0.1879"/>
              <dgm:constr type="t" for="ch" forName="Parent2" refType="h" fact="0.2022"/>
              <dgm:constr type="w" for="ch" forName="Parent2" refType="w" fact="0.0902"/>
              <dgm:constr type="h" for="ch" forName="Parent2" refType="h" fact="0.3799"/>
              <dgm:constr type="l" for="ch" forName="Parent1" refType="w" fact="0.048"/>
              <dgm:constr type="t" for="ch" forName="Parent1" refType="h" fact="0.2022"/>
              <dgm:constr type="w" for="ch" forName="Parent1" refType="w" fact="0.0902"/>
              <dgm:constr type="h" for="ch" forName="Parent1" refType="h" fact="0.3799"/>
              <dgm:constr type="l" for="ch" forName="Accent7" refType="w" fact="0.8646"/>
              <dgm:constr type="t" for="ch" forName="Accent7" refType="h" fact="0.1072"/>
              <dgm:constr type="w" for="ch" forName="Accent7" refType="w" fact="0.1354"/>
              <dgm:constr type="h" for="ch" forName="Accent7" refType="h" fact="0.5699"/>
              <dgm:constr type="l" for="ch" forName="ParentBackground7" refType="w" fact="0.8692"/>
              <dgm:constr type="t" for="ch" forName="ParentBackground7" refType="h" fact="0.1262"/>
              <dgm:constr type="w" for="ch" forName="ParentBackground7" refType="w" fact="0.1263"/>
              <dgm:constr type="h" for="ch" forName="ParentBackground7" refType="h" fact="0.5319"/>
              <dgm:constr type="l" for="ch" forName="Child7" refType="w" fact="0.8692"/>
              <dgm:constr type="t" for="ch" forName="Child7" refType="h" fact="0.6876"/>
              <dgm:constr type="w" for="ch" forName="Child7" refType="w" fact="0.1263"/>
              <dgm:constr type="h" for="ch" forName="Child7" refType="h" fact="0.3124"/>
              <dgm:constr type="l" for="ch" forName="Accent6" refType="w" fact="0.6967"/>
              <dgm:constr type="t" for="ch" forName="Accent6" refType="h" fact="-0.0109"/>
              <dgm:constr type="w" for="ch" forName="Accent6" refType="w" fact="0.1915"/>
              <dgm:constr type="h" for="ch" forName="Accent6" refType="h" fact="0.806"/>
              <dgm:constr type="l" for="ch" forName="ParentBackground6" refType="w" fact="0.7293"/>
              <dgm:constr type="t" for="ch" forName="ParentBackground6" refType="h" fact="0.1262"/>
              <dgm:constr type="w" for="ch" forName="ParentBackground6" refType="w" fact="0.1263"/>
              <dgm:constr type="h" for="ch" forName="ParentBackground6" refType="h" fact="0.5319"/>
              <dgm:constr type="l" for="ch" forName="Child6" refType="w" fact="0.7293"/>
              <dgm:constr type="t" for="ch" forName="Child6" refType="h" fact="0.6876"/>
              <dgm:constr type="w" for="ch" forName="Child6" refType="w" fact="0.1263"/>
              <dgm:constr type="h" for="ch" forName="Child6" refType="h" fact="0.3124"/>
              <dgm:constr type="l" for="ch" forName="Accent5" refType="w" fact="0.5569"/>
              <dgm:constr type="t" for="ch" forName="Accent5" refType="h" fact="-0.0109"/>
              <dgm:constr type="w" for="ch" forName="Accent5" refType="w" fact="0.1915"/>
              <dgm:constr type="h" for="ch" forName="Accent5" refType="h" fact="0.806"/>
              <dgm:constr type="l" for="ch" forName="ParentBackground5" refType="w" fact="0.5894"/>
              <dgm:constr type="t" for="ch" forName="ParentBackground5" refType="h" fact="0.1262"/>
              <dgm:constr type="w" for="ch" forName="ParentBackground5" refType="w" fact="0.1263"/>
              <dgm:constr type="h" for="ch" forName="ParentBackground5" refType="h" fact="0.5319"/>
              <dgm:constr type="l" for="ch" forName="Child5" refType="w" fact="0.5894"/>
              <dgm:constr type="t" for="ch" forName="Child5" refType="h" fact="0.6876"/>
              <dgm:constr type="w" for="ch" forName="Child5" refType="w" fact="0.1263"/>
              <dgm:constr type="h" for="ch" forName="Child5" refType="h" fact="0.3124"/>
              <dgm:constr type="l" for="ch" forName="Accent4" refType="w" fact="0.417"/>
              <dgm:constr type="t" for="ch" forName="Accent4" refType="h" fact="-0.0109"/>
              <dgm:constr type="w" for="ch" forName="Accent4" refType="w" fact="0.1915"/>
              <dgm:constr type="h" for="ch" forName="Accent4" refType="h" fact="0.806"/>
              <dgm:constr type="l" for="ch" forName="ParentBackground4" refType="w" fact="0.4496"/>
              <dgm:constr type="t" for="ch" forName="ParentBackground4" refType="h" fact="0.1262"/>
              <dgm:constr type="w" for="ch" forName="ParentBackground4" refType="w" fact="0.1263"/>
              <dgm:constr type="h" for="ch" forName="ParentBackground4" refType="h" fact="0.5319"/>
              <dgm:constr type="l" for="ch" forName="Child4" refType="w" fact="0.4496"/>
              <dgm:constr type="t" for="ch" forName="Child4" refType="h" fact="0.6876"/>
              <dgm:constr type="w" for="ch" forName="Child4" refType="w" fact="0.1263"/>
              <dgm:constr type="h" for="ch" forName="Child4" refType="h" fact="0.3124"/>
              <dgm:constr type="l" for="ch" forName="Accent3" refType="w" fact="0.2771"/>
              <dgm:constr type="t" for="ch" forName="Accent3" refType="h" fact="-0.0109"/>
              <dgm:constr type="w" for="ch" forName="Accent3" refType="w" fact="0.1915"/>
              <dgm:constr type="h" for="ch" forName="Accent3" refType="h" fact="0.806"/>
              <dgm:constr type="l" for="ch" forName="ParentBackground3" refType="w" fact="0.3097"/>
              <dgm:constr type="t" for="ch" forName="ParentBackground3" refType="h" fact="0.1262"/>
              <dgm:constr type="w" for="ch" forName="ParentBackground3" refType="w" fact="0.1263"/>
              <dgm:constr type="h" for="ch" forName="ParentBackground3" refType="h" fact="0.5319"/>
              <dgm:constr type="l" for="ch" forName="Child3" refType="w" fact="0.3097"/>
              <dgm:constr type="t" for="ch" forName="Child3" refType="h" fact="0.6876"/>
              <dgm:constr type="w" for="ch" forName="Child3" refType="w" fact="0.1263"/>
              <dgm:constr type="h" for="ch" forName="Child3" refType="h" fact="0.3124"/>
              <dgm:constr type="l" for="ch" forName="Accent2" refType="w" fact="0.1373"/>
              <dgm:constr type="t" for="ch" forName="Accent2" refType="h" fact="-0.0109"/>
              <dgm:constr type="w" for="ch" forName="Accent2" refType="w" fact="0.1915"/>
              <dgm:constr type="h" for="ch" forName="Accent2" refType="h" fact="0.806"/>
              <dgm:constr type="l" for="ch" forName="ParentBackground2" refType="w" fact="0.1698"/>
              <dgm:constr type="t" for="ch" forName="ParentBackground2" refType="h" fact="0.1262"/>
              <dgm:constr type="w" for="ch" forName="ParentBackground2" refType="w" fact="0.1263"/>
              <dgm:constr type="h" for="ch" forName="ParentBackground2" refType="h" fact="0.5319"/>
              <dgm:constr type="l" for="ch" forName="Child2" refType="w" fact="0.1698"/>
              <dgm:constr type="t" for="ch" forName="Child2" refType="h" fact="0.6876"/>
              <dgm:constr type="w" for="ch" forName="Child2" refType="w" fact="0.1263"/>
              <dgm:constr type="h" for="ch" forName="Child2" refType="h" fact="0.3124"/>
              <dgm:constr type="l" for="ch" forName="Accent1" refType="w" fact="-0.0026"/>
              <dgm:constr type="t" for="ch" forName="Accent1" refType="h" fact="-0.0109"/>
              <dgm:constr type="w" for="ch" forName="Accent1" refType="w" fact="0.1915"/>
              <dgm:constr type="h" for="ch" forName="Accent1" refType="h" fact="0.806"/>
              <dgm:constr type="l" for="ch" forName="ParentBackground1" refType="w" fact="0.03"/>
              <dgm:constr type="t" for="ch" forName="ParentBackground1" refType="h" fact="0.1262"/>
              <dgm:constr type="w" for="ch" forName="ParentBackground1" refType="w" fact="0.1263"/>
              <dgm:constr type="h" for="ch" forName="ParentBackground1" refType="h" fact="0.5319"/>
              <dgm:constr type="l" for="ch" forName="Child1" refType="w" fact="0.03"/>
              <dgm:constr type="t" for="ch" forName="Child1" refType="h" fact="0.6876"/>
              <dgm:constr type="w" for="ch" forName="Child1" refType="w" fact="0.1263"/>
              <dgm:constr type="h" for="ch" forName="Child1" refType="h" fact="0.3124"/>
            </dgm:constrLst>
          </dgm:if>
          <dgm:if name="Name11" axis="ch" ptType="node" func="cnt" op="equ" val="8">
            <dgm:alg type="composite">
              <dgm:param type="ar" val="4.7991"/>
            </dgm:alg>
            <dgm:constrLst>
              <dgm:constr type="primFontSz" for="des" forName="Child1" val="65"/>
              <dgm:constr type="primFontSz" for="des" forName="Parent1" val="65"/>
              <dgm:constr type="primFontSz" for="des" forName="Child1" refType="primFontSz" refFor="des" refForName="Parent1" op="lte"/>
              <dgm:constr type="primFontSz" for="des" forName="Child2" refType="primFontSz" refFor="des" refForName="Parent1" op="lte"/>
              <dgm:constr type="primFontSz" for="des" forName="Child3" refType="primFontSz" refFor="des" refForName="Parent1" op="lte"/>
              <dgm:constr type="primFontSz" for="des" forName="Child4" refType="primFontSz" refFor="des" refForName="Parent1" op="lte"/>
              <dgm:constr type="primFontSz" for="des" forName="Child5" refType="primFontSz" refFor="des" refForName="Parent1" op="lte"/>
              <dgm:constr type="primFontSz" for="des" forName="Child6" refType="primFontSz" refFor="des" refForName="Parent1" op="lte"/>
              <dgm:constr type="primFontSz" for="des" forName="Child7" refType="primFontSz" refFor="des" refForName="Parent1" op="lte"/>
              <dgm:constr type="primFontSz" for="des" forName="Child8" refType="primFontSz" refFor="des" refForName="Parent1" op="lte"/>
              <dgm:constr type="primFontSz" for="des" forName="Child1" refType="primFontSz" refFor="des" refForName="Parent2" op="lte"/>
              <dgm:constr type="primFontSz" for="des" forName="Child2" refType="primFontSz" refFor="des" refForName="Parent2" op="lte"/>
              <dgm:constr type="primFontSz" for="des" forName="Child3" refType="primFontSz" refFor="des" refForName="Parent2" op="lte"/>
              <dgm:constr type="primFontSz" for="des" forName="Child4" refType="primFontSz" refFor="des" refForName="Parent2" op="lte"/>
              <dgm:constr type="primFontSz" for="des" forName="Child5" refType="primFontSz" refFor="des" refForName="Parent2" op="lte"/>
              <dgm:constr type="primFontSz" for="des" forName="Child6" refType="primFontSz" refFor="des" refForName="Parent2" op="lte"/>
              <dgm:constr type="primFontSz" for="des" forName="Child7" refType="primFontSz" refFor="des" refForName="Parent2" op="lte"/>
              <dgm:constr type="primFontSz" for="des" forName="Child8" refType="primFontSz" refFor="des" refForName="Parent2" op="lte"/>
              <dgm:constr type="primFontSz" for="des" forName="Child1" refType="primFontSz" refFor="des" refForName="Parent3" op="lte"/>
              <dgm:constr type="primFontSz" for="des" forName="Child2" refType="primFontSz" refFor="des" refForName="Parent3" op="lte"/>
              <dgm:constr type="primFontSz" for="des" forName="Child3" refType="primFontSz" refFor="des" refForName="Parent3" op="lte"/>
              <dgm:constr type="primFontSz" for="des" forName="Child4" refType="primFontSz" refFor="des" refForName="Parent3" op="lte"/>
              <dgm:constr type="primFontSz" for="des" forName="Child5" refType="primFontSz" refFor="des" refForName="Parent3" op="lte"/>
              <dgm:constr type="primFontSz" for="des" forName="Child6" refType="primFontSz" refFor="des" refForName="Parent3" op="lte"/>
              <dgm:constr type="primFontSz" for="des" forName="Child7" refType="primFontSz" refFor="des" refForName="Parent3" op="lte"/>
              <dgm:constr type="primFontSz" for="des" forName="Child8" refType="primFontSz" refFor="des" refForName="Parent3" op="lte"/>
              <dgm:constr type="primFontSz" for="des" forName="Child1" refType="primFontSz" refFor="des" refForName="Parent4" op="lte"/>
              <dgm:constr type="primFontSz" for="des" forName="Child2" refType="primFontSz" refFor="des" refForName="Parent4" op="lte"/>
              <dgm:constr type="primFontSz" for="des" forName="Child3" refType="primFontSz" refFor="des" refForName="Parent4" op="lte"/>
              <dgm:constr type="primFontSz" for="des" forName="Child4" refType="primFontSz" refFor="des" refForName="Parent4" op="lte"/>
              <dgm:constr type="primFontSz" for="des" forName="Child5" refType="primFontSz" refFor="des" refForName="Parent4" op="lte"/>
              <dgm:constr type="primFontSz" for="des" forName="Child6" refType="primFontSz" refFor="des" refForName="Parent4" op="lte"/>
              <dgm:constr type="primFontSz" for="des" forName="Child7" refType="primFontSz" refFor="des" refForName="Parent4" op="lte"/>
              <dgm:constr type="primFontSz" for="des" forName="Child8" refType="primFontSz" refFor="des" refForName="Parent4" op="lte"/>
              <dgm:constr type="primFontSz" for="des" forName="Child1" refType="primFontSz" refFor="des" refForName="Parent5" op="lte"/>
              <dgm:constr type="primFontSz" for="des" forName="Child2" refType="primFontSz" refFor="des" refForName="Parent5" op="lte"/>
              <dgm:constr type="primFontSz" for="des" forName="Child3" refType="primFontSz" refFor="des" refForName="Parent5" op="lte"/>
              <dgm:constr type="primFontSz" for="des" forName="Child4" refType="primFontSz" refFor="des" refForName="Parent5" op="lte"/>
              <dgm:constr type="primFontSz" for="des" forName="Child5" refType="primFontSz" refFor="des" refForName="Parent5" op="lte"/>
              <dgm:constr type="primFontSz" for="des" forName="Child6" refType="primFontSz" refFor="des" refForName="Parent5" op="lte"/>
              <dgm:constr type="primFontSz" for="des" forName="Child7" refType="primFontSz" refFor="des" refForName="Parent5" op="lte"/>
              <dgm:constr type="primFontSz" for="des" forName="Child8" refType="primFontSz" refFor="des" refForName="Parent5" op="lte"/>
              <dgm:constr type="primFontSz" for="des" forName="Child1" refType="primFontSz" refFor="des" refForName="Parent6" op="lte"/>
              <dgm:constr type="primFontSz" for="des" forName="Child2" refType="primFontSz" refFor="des" refForName="Parent6" op="lte"/>
              <dgm:constr type="primFontSz" for="des" forName="Child3" refType="primFontSz" refFor="des" refForName="Parent6" op="lte"/>
              <dgm:constr type="primFontSz" for="des" forName="Child4" refType="primFontSz" refFor="des" refForName="Parent6" op="lte"/>
              <dgm:constr type="primFontSz" for="des" forName="Child5" refType="primFontSz" refFor="des" refForName="Parent6" op="lte"/>
              <dgm:constr type="primFontSz" for="des" forName="Child6" refType="primFontSz" refFor="des" refForName="Parent6" op="lte"/>
              <dgm:constr type="primFontSz" for="des" forName="Child7" refType="primFontSz" refFor="des" refForName="Parent6" op="lte"/>
              <dgm:constr type="primFontSz" for="des" forName="Child8" refType="primFontSz" refFor="des" refForName="Parent6" op="lte"/>
              <dgm:constr type="primFontSz" for="des" forName="Child1" refType="primFontSz" refFor="des" refForName="Parent7" op="lte"/>
              <dgm:constr type="primFontSz" for="des" forName="Child2" refType="primFontSz" refFor="des" refForName="Parent7" op="lte"/>
              <dgm:constr type="primFontSz" for="des" forName="Child3" refType="primFontSz" refFor="des" refForName="Parent7" op="lte"/>
              <dgm:constr type="primFontSz" for="des" forName="Child4" refType="primFontSz" refFor="des" refForName="Parent7" op="lte"/>
              <dgm:constr type="primFontSz" for="des" forName="Child5" refType="primFontSz" refFor="des" refForName="Parent7" op="lte"/>
              <dgm:constr type="primFontSz" for="des" forName="Child6" refType="primFontSz" refFor="des" refForName="Parent7" op="lte"/>
              <dgm:constr type="primFontSz" for="des" forName="Child7" refType="primFontSz" refFor="des" refForName="Parent7" op="lte"/>
              <dgm:constr type="primFontSz" for="des" forName="Child8" refType="primFontSz" refFor="des" refForName="Parent7" op="lte"/>
              <dgm:constr type="primFontSz" for="des" forName="Child1" refType="primFontSz" refFor="des" refForName="Parent8" op="lte"/>
              <dgm:constr type="primFontSz" for="des" forName="Child2" refType="primFontSz" refFor="des" refForName="Parent8" op="lte"/>
              <dgm:constr type="primFontSz" for="des" forName="Child3" refType="primFontSz" refFor="des" refForName="Parent8" op="lte"/>
              <dgm:constr type="primFontSz" for="des" forName="Child4" refType="primFontSz" refFor="des" refForName="Parent8" op="lte"/>
              <dgm:constr type="primFontSz" for="des" forName="Child5" refType="primFontSz" refFor="des" refForName="Parent8" op="lte"/>
              <dgm:constr type="primFontSz" for="des" forName="Child6" refType="primFontSz" refFor="des" refForName="Parent8" op="lte"/>
              <dgm:constr type="primFontSz" for="des" forName="Child7" refType="primFontSz" refFor="des" refForName="Parent8" op="lte"/>
              <dgm:constr type="primFontSz" for="des" forName="Child8" refType="primFontSz" refFor="des" refForName="Parent8" op="lte"/>
              <dgm:constr type="primFontSz" for="des" forName="Parent2" refType="primFontSz" refFor="des" refForName="Parent1" op="equ"/>
              <dgm:constr type="primFontSz" for="des" forName="Parent3" refType="primFontSz" refFor="des" refForName="Parent1" op="equ"/>
              <dgm:constr type="primFontSz" for="des" forName="Parent4" refType="primFontSz" refFor="des" refForName="Parent1" op="equ"/>
              <dgm:constr type="primFontSz" for="des" forName="Parent5" refType="primFontSz" refFor="des" refForName="Parent1" op="equ"/>
              <dgm:constr type="primFontSz" for="des" forName="Parent6" refType="primFontSz" refFor="des" refForName="Parent1" op="equ"/>
              <dgm:constr type="primFontSz" for="des" forName="Parent7" refType="primFontSz" refFor="des" refForName="Parent1" op="equ"/>
              <dgm:constr type="primFontSz" for="des" forName="Parent8" refType="primFontSz" refFor="des" refForName="Parent1" op="equ"/>
              <dgm:constr type="primFontSz" for="des" forName="Child2" refType="primFontSz" refFor="des" refForName="Child1" op="equ"/>
              <dgm:constr type="primFontSz" for="des" forName="Child3" refType="primFontSz" refFor="des" refForName="Child1" op="equ"/>
              <dgm:constr type="primFontSz" for="des" forName="Child4" refType="primFontSz" refFor="des" refForName="Child1" op="equ"/>
              <dgm:constr type="primFontSz" for="des" forName="Child5" refType="primFontSz" refFor="des" refForName="Child1" op="equ"/>
              <dgm:constr type="primFontSz" for="des" forName="Child6" refType="primFontSz" refFor="des" refForName="Child1" op="equ"/>
              <dgm:constr type="primFontSz" for="des" forName="Child7" refType="primFontSz" refFor="des" refForName="Child1" op="equ"/>
              <dgm:constr type="primFontSz" for="des" forName="Child8" refType="primFontSz" refFor="des" refForName="Child1" op="equ"/>
              <dgm:constr type="l" for="ch" forName="Parent8" refType="w" fact="0.901"/>
              <dgm:constr type="t" for="ch" forName="Parent8" refType="h" fact="0.2022"/>
              <dgm:constr type="w" for="ch" forName="Parent8" refType="w" fact="0.0792"/>
              <dgm:constr type="h" for="ch" forName="Parent8" refType="h" fact="0.3799"/>
              <dgm:constr type="l" for="ch" forName="Parent7" refType="w" fact="0.7783"/>
              <dgm:constr type="t" for="ch" forName="Parent7" refType="h" fact="0.2022"/>
              <dgm:constr type="w" for="ch" forName="Parent7" refType="w" fact="0.0792"/>
              <dgm:constr type="h" for="ch" forName="Parent7" refType="h" fact="0.3799"/>
              <dgm:constr type="l" for="ch" forName="Parent6" refType="w" fact="0.6556"/>
              <dgm:constr type="t" for="ch" forName="Parent6" refType="h" fact="0.2022"/>
              <dgm:constr type="w" for="ch" forName="Parent6" refType="w" fact="0.0792"/>
              <dgm:constr type="h" for="ch" forName="Parent6" refType="h" fact="0.3799"/>
              <dgm:constr type="l" for="ch" forName="Parent5" refType="w" fact="0.5329"/>
              <dgm:constr type="t" for="ch" forName="Parent5" refType="h" fact="0.2022"/>
              <dgm:constr type="w" for="ch" forName="Parent5" refType="w" fact="0.0792"/>
              <dgm:constr type="h" for="ch" forName="Parent5" refType="h" fact="0.3799"/>
              <dgm:constr type="l" for="ch" forName="Parent4" refType="w" fact="0.4102"/>
              <dgm:constr type="t" for="ch" forName="Parent4" refType="h" fact="0.2022"/>
              <dgm:constr type="w" for="ch" forName="Parent4" refType="w" fact="0.0792"/>
              <dgm:constr type="h" for="ch" forName="Parent4" refType="h" fact="0.3799"/>
              <dgm:constr type="l" for="ch" forName="Parent3" refType="w" fact="0.2875"/>
              <dgm:constr type="t" for="ch" forName="Parent3" refType="h" fact="0.2022"/>
              <dgm:constr type="w" for="ch" forName="Parent3" refType="w" fact="0.0792"/>
              <dgm:constr type="h" for="ch" forName="Parent3" refType="h" fact="0.3799"/>
              <dgm:constr type="l" for="ch" forName="Parent2" refType="w" fact="0.1648"/>
              <dgm:constr type="t" for="ch" forName="Parent2" refType="h" fact="0.2022"/>
              <dgm:constr type="w" for="ch" forName="Parent2" refType="w" fact="0.0792"/>
              <dgm:constr type="h" for="ch" forName="Parent2" refType="h" fact="0.3799"/>
              <dgm:constr type="l" for="ch" forName="Parent1" refType="w" fact="0.0421"/>
              <dgm:constr type="t" for="ch" forName="Parent1" refType="h" fact="0.2022"/>
              <dgm:constr type="w" for="ch" forName="Parent1" refType="w" fact="0.0792"/>
              <dgm:constr type="h" for="ch" forName="Parent1" refType="h" fact="0.3799"/>
              <dgm:constr type="l" for="ch" forName="Accent8" refType="w" fact="0.8813"/>
              <dgm:constr type="t" for="ch" forName="Accent8" refType="h" fact="0.1072"/>
              <dgm:constr type="w" for="ch" forName="Accent8" refType="w" fact="0.1187"/>
              <dgm:constr type="h" for="ch" forName="Accent8" refType="h" fact="0.5699"/>
              <dgm:constr type="l" for="ch" forName="ParentBackground8" refType="w" fact="0.8852"/>
              <dgm:constr type="t" for="ch" forName="ParentBackground8" refType="h" fact="0.1262"/>
              <dgm:constr type="w" for="ch" forName="ParentBackground8" refType="w" fact="0.1108"/>
              <dgm:constr type="h" for="ch" forName="ParentBackground8" refType="h" fact="0.5319"/>
              <dgm:constr type="l" for="ch" forName="Child8" refType="w" fact="0.8852"/>
              <dgm:constr type="t" for="ch" forName="Child8" refType="h" fact="0.6876"/>
              <dgm:constr type="w" for="ch" forName="Child8" refType="w" fact="0.1108"/>
              <dgm:constr type="h" for="ch" forName="Child8" refType="h" fact="0.3124"/>
              <dgm:constr type="l" for="ch" forName="Accent7" refType="w" fact="0.7339"/>
              <dgm:constr type="t" for="ch" forName="Accent7" refType="h" fact="-0.0109"/>
              <dgm:constr type="w" for="ch" forName="Accent7" refType="w" fact="0.1679"/>
              <dgm:constr type="h" for="ch" forName="Accent7" refType="h" fact="0.806"/>
              <dgm:constr type="l" for="ch" forName="ParentBackground7" refType="w" fact="0.7625"/>
              <dgm:constr type="t" for="ch" forName="ParentBackground7" refType="h" fact="0.1262"/>
              <dgm:constr type="w" for="ch" forName="ParentBackground7" refType="w" fact="0.1108"/>
              <dgm:constr type="h" for="ch" forName="ParentBackground7" refType="h" fact="0.5319"/>
              <dgm:constr type="l" for="ch" forName="Child7" refType="w" fact="0.7625"/>
              <dgm:constr type="t" for="ch" forName="Child7" refType="h" fact="0.6876"/>
              <dgm:constr type="w" for="ch" forName="Child7" refType="w" fact="0.1108"/>
              <dgm:constr type="h" for="ch" forName="Child7" refType="h" fact="0.3124"/>
              <dgm:constr type="l" for="ch" forName="Accent6" refType="w" fact="0.6112"/>
              <dgm:constr type="t" for="ch" forName="Accent6" refType="h" fact="-0.0109"/>
              <dgm:constr type="w" for="ch" forName="Accent6" refType="w" fact="0.1679"/>
              <dgm:constr type="h" for="ch" forName="Accent6" refType="h" fact="0.806"/>
              <dgm:constr type="l" for="ch" forName="ParentBackground6" refType="w" fact="0.6398"/>
              <dgm:constr type="t" for="ch" forName="ParentBackground6" refType="h" fact="0.1262"/>
              <dgm:constr type="w" for="ch" forName="ParentBackground6" refType="w" fact="0.1108"/>
              <dgm:constr type="h" for="ch" forName="ParentBackground6" refType="h" fact="0.5319"/>
              <dgm:constr type="l" for="ch" forName="Child6" refType="w" fact="0.6398"/>
              <dgm:constr type="t" for="ch" forName="Child6" refType="h" fact="0.6876"/>
              <dgm:constr type="w" for="ch" forName="Child6" refType="w" fact="0.1108"/>
              <dgm:constr type="h" for="ch" forName="Child6" refType="h" fact="0.3124"/>
              <dgm:constr type="l" for="ch" forName="Accent5" refType="w" fact="0.4885"/>
              <dgm:constr type="t" for="ch" forName="Accent5" refType="h" fact="-0.0109"/>
              <dgm:constr type="w" for="ch" forName="Accent5" refType="w" fact="0.1679"/>
              <dgm:constr type="h" for="ch" forName="Accent5" refType="h" fact="0.806"/>
              <dgm:constr type="l" for="ch" forName="ParentBackground5" refType="w" fact="0.5171"/>
              <dgm:constr type="t" for="ch" forName="ParentBackground5" refType="h" fact="0.1262"/>
              <dgm:constr type="w" for="ch" forName="ParentBackground5" refType="w" fact="0.1108"/>
              <dgm:constr type="h" for="ch" forName="ParentBackground5" refType="h" fact="0.5319"/>
              <dgm:constr type="l" for="ch" forName="Child5" refType="w" fact="0.5171"/>
              <dgm:constr type="t" for="ch" forName="Child5" refType="h" fact="0.6876"/>
              <dgm:constr type="w" for="ch" forName="Child5" refType="w" fact="0.1108"/>
              <dgm:constr type="h" for="ch" forName="Child5" refType="h" fact="0.3124"/>
              <dgm:constr type="l" for="ch" forName="Accent4" refType="w" fact="0.3658"/>
              <dgm:constr type="t" for="ch" forName="Accent4" refType="h" fact="-0.0109"/>
              <dgm:constr type="w" for="ch" forName="Accent4" refType="w" fact="0.1679"/>
              <dgm:constr type="h" for="ch" forName="Accent4" refType="h" fact="0.806"/>
              <dgm:constr type="l" for="ch" forName="ParentBackground4" refType="w" fact="0.3944"/>
              <dgm:constr type="t" for="ch" forName="ParentBackground4" refType="h" fact="0.1262"/>
              <dgm:constr type="w" for="ch" forName="ParentBackground4" refType="w" fact="0.1108"/>
              <dgm:constr type="h" for="ch" forName="ParentBackground4" refType="h" fact="0.5319"/>
              <dgm:constr type="l" for="ch" forName="Child4" refType="w" fact="0.3944"/>
              <dgm:constr type="t" for="ch" forName="Child4" refType="h" fact="0.6876"/>
              <dgm:constr type="w" for="ch" forName="Child4" refType="w" fact="0.1108"/>
              <dgm:constr type="h" for="ch" forName="Child4" refType="h" fact="0.3124"/>
              <dgm:constr type="l" for="ch" forName="Accent3" refType="w" fact="0.2431"/>
              <dgm:constr type="t" for="ch" forName="Accent3" refType="h" fact="-0.0109"/>
              <dgm:constr type="w" for="ch" forName="Accent3" refType="w" fact="0.1679"/>
              <dgm:constr type="h" for="ch" forName="Accent3" refType="h" fact="0.806"/>
              <dgm:constr type="l" for="ch" forName="ParentBackground3" refType="w" fact="0.2717"/>
              <dgm:constr type="t" for="ch" forName="ParentBackground3" refType="h" fact="0.1262"/>
              <dgm:constr type="w" for="ch" forName="ParentBackground3" refType="w" fact="0.1108"/>
              <dgm:constr type="h" for="ch" forName="ParentBackground3" refType="h" fact="0.5319"/>
              <dgm:constr type="l" for="ch" forName="Child3" refType="w" fact="0.2717"/>
              <dgm:constr type="t" for="ch" forName="Child3" refType="h" fact="0.6876"/>
              <dgm:constr type="w" for="ch" forName="Child3" refType="w" fact="0.1108"/>
              <dgm:constr type="h" for="ch" forName="Child3" refType="h" fact="0.3124"/>
              <dgm:constr type="l" for="ch" forName="Accent2" refType="w" fact="0.1204"/>
              <dgm:constr type="t" for="ch" forName="Accent2" refType="h" fact="-0.0109"/>
              <dgm:constr type="w" for="ch" forName="Accent2" refType="w" fact="0.1679"/>
              <dgm:constr type="h" for="ch" forName="Accent2" refType="h" fact="0.806"/>
              <dgm:constr type="l" for="ch" forName="ParentBackground2" refType="w" fact="0.149"/>
              <dgm:constr type="t" for="ch" forName="ParentBackground2" refType="h" fact="0.1262"/>
              <dgm:constr type="w" for="ch" forName="ParentBackground2" refType="w" fact="0.1108"/>
              <dgm:constr type="h" for="ch" forName="ParentBackground2" refType="h" fact="0.5319"/>
              <dgm:constr type="l" for="ch" forName="Child2" refType="w" fact="0.149"/>
              <dgm:constr type="t" for="ch" forName="Child2" refType="h" fact="0.6876"/>
              <dgm:constr type="w" for="ch" forName="Child2" refType="w" fact="0.1108"/>
              <dgm:constr type="h" for="ch" forName="Child2" refType="h" fact="0.3124"/>
              <dgm:constr type="l" for="ch" forName="Accent1" refType="w" fact="-0.0023"/>
              <dgm:constr type="t" for="ch" forName="Accent1" refType="h" fact="-0.0109"/>
              <dgm:constr type="w" for="ch" forName="Accent1" refType="w" fact="0.1679"/>
              <dgm:constr type="h" for="ch" forName="Accent1" refType="h" fact="0.806"/>
              <dgm:constr type="l" for="ch" forName="ParentBackground1" refType="w" fact="0.0263"/>
              <dgm:constr type="t" for="ch" forName="ParentBackground1" refType="h" fact="0.1262"/>
              <dgm:constr type="w" for="ch" forName="ParentBackground1" refType="w" fact="0.1108"/>
              <dgm:constr type="h" for="ch" forName="ParentBackground1" refType="h" fact="0.5319"/>
              <dgm:constr type="l" for="ch" forName="Child1" refType="w" fact="0.0263"/>
              <dgm:constr type="t" for="ch" forName="Child1" refType="h" fact="0.6876"/>
              <dgm:constr type="w" for="ch" forName="Child1" refType="w" fact="0.1108"/>
              <dgm:constr type="h" for="ch" forName="Child1" refType="h" fact="0.3124"/>
            </dgm:constrLst>
          </dgm:if>
          <dgm:if name="Name12" axis="ch" ptType="node" func="cnt" op="equ" val="9">
            <dgm:alg type="composite">
              <dgm:param type="ar" val="5.388"/>
            </dgm:alg>
            <dgm:constrLst>
              <dgm:constr type="primFontSz" for="des" forName="Child1" val="65"/>
              <dgm:constr type="primFontSz" for="des" forName="Parent1" val="65"/>
              <dgm:constr type="primFontSz" for="des" forName="Child1" refType="primFontSz" refFor="des" refForName="Parent1" op="lte"/>
              <dgm:constr type="primFontSz" for="des" forName="Child2" refType="primFontSz" refFor="des" refForName="Parent1" op="lte"/>
              <dgm:constr type="primFontSz" for="des" forName="Child3" refType="primFontSz" refFor="des" refForName="Parent1" op="lte"/>
              <dgm:constr type="primFontSz" for="des" forName="Child4" refType="primFontSz" refFor="des" refForName="Parent1" op="lte"/>
              <dgm:constr type="primFontSz" for="des" forName="Child5" refType="primFontSz" refFor="des" refForName="Parent1" op="lte"/>
              <dgm:constr type="primFontSz" for="des" forName="Child6" refType="primFontSz" refFor="des" refForName="Parent1" op="lte"/>
              <dgm:constr type="primFontSz" for="des" forName="Child7" refType="primFontSz" refFor="des" refForName="Parent1" op="lte"/>
              <dgm:constr type="primFontSz" for="des" forName="Child8" refType="primFontSz" refFor="des" refForName="Parent1" op="lte"/>
              <dgm:constr type="primFontSz" for="des" forName="Child9" refType="primFontSz" refFor="des" refForName="Parent1" op="lte"/>
              <dgm:constr type="primFontSz" for="des" forName="Child1" refType="primFontSz" refFor="des" refForName="Parent2" op="lte"/>
              <dgm:constr type="primFontSz" for="des" forName="Child2" refType="primFontSz" refFor="des" refForName="Parent2" op="lte"/>
              <dgm:constr type="primFontSz" for="des" forName="Child3" refType="primFontSz" refFor="des" refForName="Parent2" op="lte"/>
              <dgm:constr type="primFontSz" for="des" forName="Child4" refType="primFontSz" refFor="des" refForName="Parent2" op="lte"/>
              <dgm:constr type="primFontSz" for="des" forName="Child5" refType="primFontSz" refFor="des" refForName="Parent2" op="lte"/>
              <dgm:constr type="primFontSz" for="des" forName="Child6" refType="primFontSz" refFor="des" refForName="Parent2" op="lte"/>
              <dgm:constr type="primFontSz" for="des" forName="Child7" refType="primFontSz" refFor="des" refForName="Parent2" op="lte"/>
              <dgm:constr type="primFontSz" for="des" forName="Child8" refType="primFontSz" refFor="des" refForName="Parent2" op="lte"/>
              <dgm:constr type="primFontSz" for="des" forName="Child9" refType="primFontSz" refFor="des" refForName="Parent2" op="lte"/>
              <dgm:constr type="primFontSz" for="des" forName="Child1" refType="primFontSz" refFor="des" refForName="Parent3" op="lte"/>
              <dgm:constr type="primFontSz" for="des" forName="Child2" refType="primFontSz" refFor="des" refForName="Parent3" op="lte"/>
              <dgm:constr type="primFontSz" for="des" forName="Child3" refType="primFontSz" refFor="des" refForName="Parent3" op="lte"/>
              <dgm:constr type="primFontSz" for="des" forName="Child4" refType="primFontSz" refFor="des" refForName="Parent3" op="lte"/>
              <dgm:constr type="primFontSz" for="des" forName="Child5" refType="primFontSz" refFor="des" refForName="Parent3" op="lte"/>
              <dgm:constr type="primFontSz" for="des" forName="Child6" refType="primFontSz" refFor="des" refForName="Parent3" op="lte"/>
              <dgm:constr type="primFontSz" for="des" forName="Child7" refType="primFontSz" refFor="des" refForName="Parent3" op="lte"/>
              <dgm:constr type="primFontSz" for="des" forName="Child8" refType="primFontSz" refFor="des" refForName="Parent3" op="lte"/>
              <dgm:constr type="primFontSz" for="des" forName="Child9" refType="primFontSz" refFor="des" refForName="Parent3" op="lte"/>
              <dgm:constr type="primFontSz" for="des" forName="Child1" refType="primFontSz" refFor="des" refForName="Parent4" op="lte"/>
              <dgm:constr type="primFontSz" for="des" forName="Child2" refType="primFontSz" refFor="des" refForName="Parent4" op="lte"/>
              <dgm:constr type="primFontSz" for="des" forName="Child3" refType="primFontSz" refFor="des" refForName="Parent4" op="lte"/>
              <dgm:constr type="primFontSz" for="des" forName="Child4" refType="primFontSz" refFor="des" refForName="Parent4" op="lte"/>
              <dgm:constr type="primFontSz" for="des" forName="Child5" refType="primFontSz" refFor="des" refForName="Parent4" op="lte"/>
              <dgm:constr type="primFontSz" for="des" forName="Child6" refType="primFontSz" refFor="des" refForName="Parent4" op="lte"/>
              <dgm:constr type="primFontSz" for="des" forName="Child7" refType="primFontSz" refFor="des" refForName="Parent4" op="lte"/>
              <dgm:constr type="primFontSz" for="des" forName="Child8" refType="primFontSz" refFor="des" refForName="Parent4" op="lte"/>
              <dgm:constr type="primFontSz" for="des" forName="Child9" refType="primFontSz" refFor="des" refForName="Parent4" op="lte"/>
              <dgm:constr type="primFontSz" for="des" forName="Child1" refType="primFontSz" refFor="des" refForName="Parent5" op="lte"/>
              <dgm:constr type="primFontSz" for="des" forName="Child2" refType="primFontSz" refFor="des" refForName="Parent5" op="lte"/>
              <dgm:constr type="primFontSz" for="des" forName="Child3" refType="primFontSz" refFor="des" refForName="Parent5" op="lte"/>
              <dgm:constr type="primFontSz" for="des" forName="Child4" refType="primFontSz" refFor="des" refForName="Parent5" op="lte"/>
              <dgm:constr type="primFontSz" for="des" forName="Child5" refType="primFontSz" refFor="des" refForName="Parent5" op="lte"/>
              <dgm:constr type="primFontSz" for="des" forName="Child6" refType="primFontSz" refFor="des" refForName="Parent5" op="lte"/>
              <dgm:constr type="primFontSz" for="des" forName="Child7" refType="primFontSz" refFor="des" refForName="Parent5" op="lte"/>
              <dgm:constr type="primFontSz" for="des" forName="Child8" refType="primFontSz" refFor="des" refForName="Parent5" op="lte"/>
              <dgm:constr type="primFontSz" for="des" forName="Child9" refType="primFontSz" refFor="des" refForName="Parent5" op="lte"/>
              <dgm:constr type="primFontSz" for="des" forName="Child1" refType="primFontSz" refFor="des" refForName="Parent6" op="lte"/>
              <dgm:constr type="primFontSz" for="des" forName="Child2" refType="primFontSz" refFor="des" refForName="Parent6" op="lte"/>
              <dgm:constr type="primFontSz" for="des" forName="Child3" refType="primFontSz" refFor="des" refForName="Parent6" op="lte"/>
              <dgm:constr type="primFontSz" for="des" forName="Child4" refType="primFontSz" refFor="des" refForName="Parent6" op="lte"/>
              <dgm:constr type="primFontSz" for="des" forName="Child5" refType="primFontSz" refFor="des" refForName="Parent6" op="lte"/>
              <dgm:constr type="primFontSz" for="des" forName="Child6" refType="primFontSz" refFor="des" refForName="Parent6" op="lte"/>
              <dgm:constr type="primFontSz" for="des" forName="Child7" refType="primFontSz" refFor="des" refForName="Parent6" op="lte"/>
              <dgm:constr type="primFontSz" for="des" forName="Child8" refType="primFontSz" refFor="des" refForName="Parent6" op="lte"/>
              <dgm:constr type="primFontSz" for="des" forName="Child9" refType="primFontSz" refFor="des" refForName="Parent6" op="lte"/>
              <dgm:constr type="primFontSz" for="des" forName="Child1" refType="primFontSz" refFor="des" refForName="Parent7" op="lte"/>
              <dgm:constr type="primFontSz" for="des" forName="Child2" refType="primFontSz" refFor="des" refForName="Parent7" op="lte"/>
              <dgm:constr type="primFontSz" for="des" forName="Child3" refType="primFontSz" refFor="des" refForName="Parent7" op="lte"/>
              <dgm:constr type="primFontSz" for="des" forName="Child4" refType="primFontSz" refFor="des" refForName="Parent7" op="lte"/>
              <dgm:constr type="primFontSz" for="des" forName="Child5" refType="primFontSz" refFor="des" refForName="Parent7" op="lte"/>
              <dgm:constr type="primFontSz" for="des" forName="Child6" refType="primFontSz" refFor="des" refForName="Parent7" op="lte"/>
              <dgm:constr type="primFontSz" for="des" forName="Child7" refType="primFontSz" refFor="des" refForName="Parent7" op="lte"/>
              <dgm:constr type="primFontSz" for="des" forName="Child8" refType="primFontSz" refFor="des" refForName="Parent7" op="lte"/>
              <dgm:constr type="primFontSz" for="des" forName="Child9" refType="primFontSz" refFor="des" refForName="Parent7" op="lte"/>
              <dgm:constr type="primFontSz" for="des" forName="Child1" refType="primFontSz" refFor="des" refForName="Parent8" op="lte"/>
              <dgm:constr type="primFontSz" for="des" forName="Child2" refType="primFontSz" refFor="des" refForName="Parent8" op="lte"/>
              <dgm:constr type="primFontSz" for="des" forName="Child3" refType="primFontSz" refFor="des" refForName="Parent8" op="lte"/>
              <dgm:constr type="primFontSz" for="des" forName="Child4" refType="primFontSz" refFor="des" refForName="Parent8" op="lte"/>
              <dgm:constr type="primFontSz" for="des" forName="Child5" refType="primFontSz" refFor="des" refForName="Parent8" op="lte"/>
              <dgm:constr type="primFontSz" for="des" forName="Child6" refType="primFontSz" refFor="des" refForName="Parent8" op="lte"/>
              <dgm:constr type="primFontSz" for="des" forName="Child7" refType="primFontSz" refFor="des" refForName="Parent8" op="lte"/>
              <dgm:constr type="primFontSz" for="des" forName="Child8" refType="primFontSz" refFor="des" refForName="Parent8" op="lte"/>
              <dgm:constr type="primFontSz" for="des" forName="Child9" refType="primFontSz" refFor="des" refForName="Parent8" op="lte"/>
              <dgm:constr type="primFontSz" for="des" forName="Child1" refType="primFontSz" refFor="des" refForName="Parent9" op="lte"/>
              <dgm:constr type="primFontSz" for="des" forName="Child2" refType="primFontSz" refFor="des" refForName="Parent9" op="lte"/>
              <dgm:constr type="primFontSz" for="des" forName="Child3" refType="primFontSz" refFor="des" refForName="Parent9" op="lte"/>
              <dgm:constr type="primFontSz" for="des" forName="Child4" refType="primFontSz" refFor="des" refForName="Parent9" op="lte"/>
              <dgm:constr type="primFontSz" for="des" forName="Child5" refType="primFontSz" refFor="des" refForName="Parent9" op="lte"/>
              <dgm:constr type="primFontSz" for="des" forName="Child6" refType="primFontSz" refFor="des" refForName="Parent9" op="lte"/>
              <dgm:constr type="primFontSz" for="des" forName="Child7" refType="primFontSz" refFor="des" refForName="Parent9" op="lte"/>
              <dgm:constr type="primFontSz" for="des" forName="Child8" refType="primFontSz" refFor="des" refForName="Parent9" op="lte"/>
              <dgm:constr type="primFontSz" for="des" forName="Child9" refType="primFontSz" refFor="des" refForName="Parent9" op="lte"/>
              <dgm:constr type="primFontSz" for="des" forName="Parent2" refType="primFontSz" refFor="des" refForName="Parent1" op="equ"/>
              <dgm:constr type="primFontSz" for="des" forName="Parent3" refType="primFontSz" refFor="des" refForName="Parent1" op="equ"/>
              <dgm:constr type="primFontSz" for="des" forName="Parent4" refType="primFontSz" refFor="des" refForName="Parent1" op="equ"/>
              <dgm:constr type="primFontSz" for="des" forName="Parent5" refType="primFontSz" refFor="des" refForName="Parent1" op="equ"/>
              <dgm:constr type="primFontSz" for="des" forName="Parent6" refType="primFontSz" refFor="des" refForName="Parent1" op="equ"/>
              <dgm:constr type="primFontSz" for="des" forName="Parent7" refType="primFontSz" refFor="des" refForName="Parent1" op="equ"/>
              <dgm:constr type="primFontSz" for="des" forName="Parent8" refType="primFontSz" refFor="des" refForName="Parent1" op="equ"/>
              <dgm:constr type="primFontSz" for="des" forName="Parent9" refType="primFontSz" refFor="des" refForName="Parent1" op="equ"/>
              <dgm:constr type="primFontSz" for="des" forName="Child2" refType="primFontSz" refFor="des" refForName="Child1" op="equ"/>
              <dgm:constr type="primFontSz" for="des" forName="Child3" refType="primFontSz" refFor="des" refForName="Child1" op="equ"/>
              <dgm:constr type="primFontSz" for="des" forName="Child4" refType="primFontSz" refFor="des" refForName="Child1" op="equ"/>
              <dgm:constr type="primFontSz" for="des" forName="Child5" refType="primFontSz" refFor="des" refForName="Child1" op="equ"/>
              <dgm:constr type="primFontSz" for="des" forName="Child6" refType="primFontSz" refFor="des" refForName="Child1" op="equ"/>
              <dgm:constr type="primFontSz" for="des" forName="Child7" refType="primFontSz" refFor="des" refForName="Child1" op="equ"/>
              <dgm:constr type="primFontSz" for="des" forName="Child8" refType="primFontSz" refFor="des" refForName="Child1" op="equ"/>
              <dgm:constr type="primFontSz" for="des" forName="Child9" refType="primFontSz" refFor="des" refForName="Child1" op="equ"/>
              <dgm:constr type="l" for="ch" forName="Parent9" refType="w" fact="0.9119"/>
              <dgm:constr type="t" for="ch" forName="Parent9" refType="h" fact="0.2022"/>
              <dgm:constr type="w" for="ch" forName="Parent9" refType="w" fact="0.0705"/>
              <dgm:constr type="h" for="ch" forName="Parent9" refType="h" fact="0.3799"/>
              <dgm:constr type="l" for="ch" forName="Parent8" refType="w" fact="0.8026"/>
              <dgm:constr type="t" for="ch" forName="Parent8" refType="h" fact="0.2022"/>
              <dgm:constr type="w" for="ch" forName="Parent8" refType="w" fact="0.0705"/>
              <dgm:constr type="h" for="ch" forName="Parent8" refType="h" fact="0.3799"/>
              <dgm:constr type="l" for="ch" forName="Parent7" refType="w" fact="0.6933"/>
              <dgm:constr type="t" for="ch" forName="Parent7" refType="h" fact="0.2022"/>
              <dgm:constr type="w" for="ch" forName="Parent7" refType="w" fact="0.0705"/>
              <dgm:constr type="h" for="ch" forName="Parent7" refType="h" fact="0.3799"/>
              <dgm:constr type="l" for="ch" forName="Parent6" refType="w" fact="0.584"/>
              <dgm:constr type="t" for="ch" forName="Parent6" refType="h" fact="0.2022"/>
              <dgm:constr type="w" for="ch" forName="Parent6" refType="w" fact="0.0705"/>
              <dgm:constr type="h" for="ch" forName="Parent6" refType="h" fact="0.3799"/>
              <dgm:constr type="l" for="ch" forName="Parent5" refType="w" fact="0.4747"/>
              <dgm:constr type="t" for="ch" forName="Parent5" refType="h" fact="0.2022"/>
              <dgm:constr type="w" for="ch" forName="Parent5" refType="w" fact="0.0705"/>
              <dgm:constr type="h" for="ch" forName="Parent5" refType="h" fact="0.3799"/>
              <dgm:constr type="l" for="ch" forName="Parent4" refType="w" fact="0.3654"/>
              <dgm:constr type="t" for="ch" forName="Parent4" refType="h" fact="0.2022"/>
              <dgm:constr type="w" for="ch" forName="Parent4" refType="w" fact="0.0705"/>
              <dgm:constr type="h" for="ch" forName="Parent4" refType="h" fact="0.3799"/>
              <dgm:constr type="l" for="ch" forName="Parent3" refType="w" fact="0.2561"/>
              <dgm:constr type="t" for="ch" forName="Parent3" refType="h" fact="0.2022"/>
              <dgm:constr type="w" for="ch" forName="Parent3" refType="w" fact="0.0705"/>
              <dgm:constr type="h" for="ch" forName="Parent3" refType="h" fact="0.3799"/>
              <dgm:constr type="l" for="ch" forName="Parent2" refType="w" fact="0.1468"/>
              <dgm:constr type="t" for="ch" forName="Parent2" refType="h" fact="0.2022"/>
              <dgm:constr type="w" for="ch" forName="Parent2" refType="w" fact="0.0705"/>
              <dgm:constr type="h" for="ch" forName="Parent2" refType="h" fact="0.3799"/>
              <dgm:constr type="l" for="ch" forName="Parent1" refType="w" fact="0.0375"/>
              <dgm:constr type="t" for="ch" forName="Parent1" refType="h" fact="0.2022"/>
              <dgm:constr type="w" for="ch" forName="Parent1" refType="w" fact="0.0705"/>
              <dgm:constr type="h" for="ch" forName="Parent1" refType="h" fact="0.3799"/>
              <dgm:constr type="l" for="ch" forName="Accent9" refType="w" fact="0.8942"/>
              <dgm:constr type="t" for="ch" forName="Accent9" refType="h" fact="0.1072"/>
              <dgm:constr type="w" for="ch" forName="Accent9" refType="w" fact="0.1058"/>
              <dgm:constr type="h" for="ch" forName="Accent9" refType="h" fact="0.5699"/>
              <dgm:constr type="l" for="ch" forName="ParentBackground9" refType="w" fact="0.8978"/>
              <dgm:constr type="t" for="ch" forName="ParentBackground9" refType="h" fact="0.1262"/>
              <dgm:constr type="w" for="ch" forName="ParentBackground9" refType="w" fact="0.0987"/>
              <dgm:constr type="h" for="ch" forName="ParentBackground9" refType="h" fact="0.5319"/>
              <dgm:constr type="l" for="ch" forName="Child9" refType="w" fact="0.8978"/>
              <dgm:constr type="t" for="ch" forName="Child9" refType="h" fact="0.6876"/>
              <dgm:constr type="w" for="ch" forName="Child9" refType="w" fact="0.0987"/>
              <dgm:constr type="h" for="ch" forName="Child9" refType="h" fact="0.3124"/>
              <dgm:constr type="l" for="ch" forName="Accent8" refType="w" fact="0.763"/>
              <dgm:constr type="t" for="ch" forName="Accent8" refType="h" fact="-0.0109"/>
              <dgm:constr type="w" for="ch" forName="Accent8" refType="w" fact="0.1496"/>
              <dgm:constr type="h" for="ch" forName="Accent8" refType="h" fact="0.806"/>
              <dgm:constr type="l" for="ch" forName="ParentBackground8" refType="w" fact="0.7885"/>
              <dgm:constr type="t" for="ch" forName="ParentBackground8" refType="h" fact="0.1262"/>
              <dgm:constr type="w" for="ch" forName="ParentBackground8" refType="w" fact="0.0987"/>
              <dgm:constr type="h" for="ch" forName="ParentBackground8" refType="h" fact="0.5319"/>
              <dgm:constr type="l" for="ch" forName="Child8" refType="w" fact="0.7885"/>
              <dgm:constr type="t" for="ch" forName="Child8" refType="h" fact="0.6876"/>
              <dgm:constr type="w" for="ch" forName="Child8" refType="w" fact="0.0987"/>
              <dgm:constr type="h" for="ch" forName="Child8" refType="h" fact="0.3124"/>
              <dgm:constr type="l" for="ch" forName="Accent7" refType="w" fact="0.6538"/>
              <dgm:constr type="t" for="ch" forName="Accent7" refType="h" fact="-0.0109"/>
              <dgm:constr type="w" for="ch" forName="Accent7" refType="w" fact="0.1496"/>
              <dgm:constr type="h" for="ch" forName="Accent7" refType="h" fact="0.806"/>
              <dgm:constr type="l" for="ch" forName="ParentBackground7" refType="w" fact="0.6792"/>
              <dgm:constr type="t" for="ch" forName="ParentBackground7" refType="h" fact="0.1262"/>
              <dgm:constr type="w" for="ch" forName="ParentBackground7" refType="w" fact="0.0987"/>
              <dgm:constr type="h" for="ch" forName="ParentBackground7" refType="h" fact="0.5319"/>
              <dgm:constr type="l" for="ch" forName="Child7" refType="w" fact="0.6792"/>
              <dgm:constr type="t" for="ch" forName="Child7" refType="h" fact="0.6876"/>
              <dgm:constr type="w" for="ch" forName="Child7" refType="w" fact="0.0987"/>
              <dgm:constr type="h" for="ch" forName="Child7" refType="h" fact="0.3124"/>
              <dgm:constr type="l" for="ch" forName="Accent6" refType="w" fact="0.5445"/>
              <dgm:constr type="t" for="ch" forName="Accent6" refType="h" fact="-0.0109"/>
              <dgm:constr type="w" for="ch" forName="Accent6" refType="w" fact="0.1496"/>
              <dgm:constr type="h" for="ch" forName="Accent6" refType="h" fact="0.806"/>
              <dgm:constr type="l" for="ch" forName="ParentBackground6" refType="w" fact="0.5699"/>
              <dgm:constr type="t" for="ch" forName="ParentBackground6" refType="h" fact="0.1262"/>
              <dgm:constr type="w" for="ch" forName="ParentBackground6" refType="w" fact="0.0987"/>
              <dgm:constr type="h" for="ch" forName="ParentBackground6" refType="h" fact="0.5319"/>
              <dgm:constr type="l" for="ch" forName="Child6" refType="w" fact="0.5699"/>
              <dgm:constr type="t" for="ch" forName="Child6" refType="h" fact="0.6876"/>
              <dgm:constr type="w" for="ch" forName="Child6" refType="w" fact="0.0987"/>
              <dgm:constr type="h" for="ch" forName="Child6" refType="h" fact="0.3124"/>
              <dgm:constr type="l" for="ch" forName="Accent5" refType="w" fact="0.4352"/>
              <dgm:constr type="t" for="ch" forName="Accent5" refType="h" fact="-0.0109"/>
              <dgm:constr type="w" for="ch" forName="Accent5" refType="w" fact="0.1496"/>
              <dgm:constr type="h" for="ch" forName="Accent5" refType="h" fact="0.806"/>
              <dgm:constr type="l" for="ch" forName="ParentBackground5" refType="w" fact="0.4606"/>
              <dgm:constr type="t" for="ch" forName="ParentBackground5" refType="h" fact="0.1262"/>
              <dgm:constr type="w" for="ch" forName="ParentBackground5" refType="w" fact="0.0987"/>
              <dgm:constr type="h" for="ch" forName="ParentBackground5" refType="h" fact="0.5319"/>
              <dgm:constr type="l" for="ch" forName="Child5" refType="w" fact="0.4606"/>
              <dgm:constr type="t" for="ch" forName="Child5" refType="h" fact="0.6876"/>
              <dgm:constr type="w" for="ch" forName="Child5" refType="w" fact="0.0987"/>
              <dgm:constr type="h" for="ch" forName="Child5" refType="h" fact="0.3124"/>
              <dgm:constr type="l" for="ch" forName="Accent4" refType="w" fact="0.3259"/>
              <dgm:constr type="t" for="ch" forName="Accent4" refType="h" fact="-0.0109"/>
              <dgm:constr type="w" for="ch" forName="Accent4" refType="w" fact="0.1496"/>
              <dgm:constr type="h" for="ch" forName="Accent4" refType="h" fact="0.806"/>
              <dgm:constr type="l" for="ch" forName="ParentBackground4" refType="w" fact="0.3513"/>
              <dgm:constr type="t" for="ch" forName="ParentBackground4" refType="h" fact="0.1262"/>
              <dgm:constr type="w" for="ch" forName="ParentBackground4" refType="w" fact="0.0987"/>
              <dgm:constr type="h" for="ch" forName="ParentBackground4" refType="h" fact="0.5319"/>
              <dgm:constr type="l" for="ch" forName="Child4" refType="w" fact="0.3513"/>
              <dgm:constr type="t" for="ch" forName="Child4" refType="h" fact="0.6876"/>
              <dgm:constr type="w" for="ch" forName="Child4" refType="w" fact="0.0987"/>
              <dgm:constr type="h" for="ch" forName="Child4" refType="h" fact="0.3124"/>
              <dgm:constr type="l" for="ch" forName="Accent3" refType="w" fact="0.2166"/>
              <dgm:constr type="t" for="ch" forName="Accent3" refType="h" fact="-0.0109"/>
              <dgm:constr type="w" for="ch" forName="Accent3" refType="w" fact="0.1496"/>
              <dgm:constr type="h" for="ch" forName="Accent3" refType="h" fact="0.806"/>
              <dgm:constr type="l" for="ch" forName="ParentBackground3" refType="w" fact="0.242"/>
              <dgm:constr type="t" for="ch" forName="ParentBackground3" refType="h" fact="0.1262"/>
              <dgm:constr type="w" for="ch" forName="ParentBackground3" refType="w" fact="0.0987"/>
              <dgm:constr type="h" for="ch" forName="ParentBackground3" refType="h" fact="0.5319"/>
              <dgm:constr type="l" for="ch" forName="Child3" refType="w" fact="0.242"/>
              <dgm:constr type="t" for="ch" forName="Child3" refType="h" fact="0.6876"/>
              <dgm:constr type="w" for="ch" forName="Child3" refType="w" fact="0.0987"/>
              <dgm:constr type="h" for="ch" forName="Child3" refType="h" fact="0.3124"/>
              <dgm:constr type="l" for="ch" forName="Accent2" refType="w" fact="0.1073"/>
              <dgm:constr type="t" for="ch" forName="Accent2" refType="h" fact="-0.0109"/>
              <dgm:constr type="w" for="ch" forName="Accent2" refType="w" fact="0.1496"/>
              <dgm:constr type="h" for="ch" forName="Accent2" refType="h" fact="0.806"/>
              <dgm:constr type="l" for="ch" forName="ParentBackground2" refType="w" fact="0.1327"/>
              <dgm:constr type="t" for="ch" forName="ParentBackground2" refType="h" fact="0.1262"/>
              <dgm:constr type="w" for="ch" forName="ParentBackground2" refType="w" fact="0.0987"/>
              <dgm:constr type="h" for="ch" forName="ParentBackground2" refType="h" fact="0.5319"/>
              <dgm:constr type="l" for="ch" forName="Child2" refType="w" fact="0.1327"/>
              <dgm:constr type="t" for="ch" forName="Child2" refType="h" fact="0.6876"/>
              <dgm:constr type="w" for="ch" forName="Child2" refType="w" fact="0.0987"/>
              <dgm:constr type="h" for="ch" forName="Child2" refType="h" fact="0.3124"/>
              <dgm:constr type="l" for="ch" forName="Accent1" refType="w" fact="-0.002"/>
              <dgm:constr type="t" for="ch" forName="Accent1" refType="h" fact="-0.0109"/>
              <dgm:constr type="w" for="ch" forName="Accent1" refType="w" fact="0.1496"/>
              <dgm:constr type="h" for="ch" forName="Accent1" refType="h" fact="0.806"/>
              <dgm:constr type="l" for="ch" forName="ParentBackground1" refType="w" fact="0.0234"/>
              <dgm:constr type="t" for="ch" forName="ParentBackground1" refType="h" fact="0.1262"/>
              <dgm:constr type="w" for="ch" forName="ParentBackground1" refType="w" fact="0.0987"/>
              <dgm:constr type="h" for="ch" forName="ParentBackground1" refType="h" fact="0.5319"/>
              <dgm:constr type="l" for="ch" forName="Child1" refType="w" fact="0.0234"/>
              <dgm:constr type="t" for="ch" forName="Child1" refType="h" fact="0.6876"/>
              <dgm:constr type="w" for="ch" forName="Child1" refType="w" fact="0.0987"/>
              <dgm:constr type="h" for="ch" forName="Child1" refType="h" fact="0.3124"/>
            </dgm:constrLst>
          </dgm:if>
          <dgm:if name="Name13" axis="ch" ptType="node" func="cnt" op="equ" val="10">
            <dgm:alg type="composite">
              <dgm:param type="ar" val="5.9769"/>
            </dgm:alg>
            <dgm:constrLst>
              <dgm:constr type="primFontSz" for="des" forName="Child1" val="65"/>
              <dgm:constr type="primFontSz" for="des" forName="Parent1" val="65"/>
              <dgm:constr type="primFontSz" for="des" forName="Child1" refType="primFontSz" refFor="des" refForName="Parent1" op="lte"/>
              <dgm:constr type="primFontSz" for="des" forName="Child2" refType="primFontSz" refFor="des" refForName="Parent1" op="lte"/>
              <dgm:constr type="primFontSz" for="des" forName="Child3" refType="primFontSz" refFor="des" refForName="Parent1" op="lte"/>
              <dgm:constr type="primFontSz" for="des" forName="Child4" refType="primFontSz" refFor="des" refForName="Parent1" op="lte"/>
              <dgm:constr type="primFontSz" for="des" forName="Child5" refType="primFontSz" refFor="des" refForName="Parent1" op="lte"/>
              <dgm:constr type="primFontSz" for="des" forName="Child6" refType="primFontSz" refFor="des" refForName="Parent1" op="lte"/>
              <dgm:constr type="primFontSz" for="des" forName="Child7" refType="primFontSz" refFor="des" refForName="Parent1" op="lte"/>
              <dgm:constr type="primFontSz" for="des" forName="Child8" refType="primFontSz" refFor="des" refForName="Parent1" op="lte"/>
              <dgm:constr type="primFontSz" for="des" forName="Child9" refType="primFontSz" refFor="des" refForName="Parent1" op="lte"/>
              <dgm:constr type="primFontSz" for="des" forName="Child10" refType="primFontSz" refFor="des" refForName="Parent1" op="lte"/>
              <dgm:constr type="primFontSz" for="des" forName="Child1" refType="primFontSz" refFor="des" refForName="Parent2" op="lte"/>
              <dgm:constr type="primFontSz" for="des" forName="Child2" refType="primFontSz" refFor="des" refForName="Parent2" op="lte"/>
              <dgm:constr type="primFontSz" for="des" forName="Child3" refType="primFontSz" refFor="des" refForName="Parent2" op="lte"/>
              <dgm:constr type="primFontSz" for="des" forName="Child4" refType="primFontSz" refFor="des" refForName="Parent2" op="lte"/>
              <dgm:constr type="primFontSz" for="des" forName="Child5" refType="primFontSz" refFor="des" refForName="Parent2" op="lte"/>
              <dgm:constr type="primFontSz" for="des" forName="Child6" refType="primFontSz" refFor="des" refForName="Parent2" op="lte"/>
              <dgm:constr type="primFontSz" for="des" forName="Child7" refType="primFontSz" refFor="des" refForName="Parent2" op="lte"/>
              <dgm:constr type="primFontSz" for="des" forName="Child8" refType="primFontSz" refFor="des" refForName="Parent2" op="lte"/>
              <dgm:constr type="primFontSz" for="des" forName="Child9" refType="primFontSz" refFor="des" refForName="Parent2" op="lte"/>
              <dgm:constr type="primFontSz" for="des" forName="Child10" refType="primFontSz" refFor="des" refForName="Parent2" op="lte"/>
              <dgm:constr type="primFontSz" for="des" forName="Child1" refType="primFontSz" refFor="des" refForName="Parent3" op="lte"/>
              <dgm:constr type="primFontSz" for="des" forName="Child2" refType="primFontSz" refFor="des" refForName="Parent3" op="lte"/>
              <dgm:constr type="primFontSz" for="des" forName="Child3" refType="primFontSz" refFor="des" refForName="Parent3" op="lte"/>
              <dgm:constr type="primFontSz" for="des" forName="Child4" refType="primFontSz" refFor="des" refForName="Parent3" op="lte"/>
              <dgm:constr type="primFontSz" for="des" forName="Child5" refType="primFontSz" refFor="des" refForName="Parent3" op="lte"/>
              <dgm:constr type="primFontSz" for="des" forName="Child6" refType="primFontSz" refFor="des" refForName="Parent3" op="lte"/>
              <dgm:constr type="primFontSz" for="des" forName="Child7" refType="primFontSz" refFor="des" refForName="Parent3" op="lte"/>
              <dgm:constr type="primFontSz" for="des" forName="Child8" refType="primFontSz" refFor="des" refForName="Parent3" op="lte"/>
              <dgm:constr type="primFontSz" for="des" forName="Child9" refType="primFontSz" refFor="des" refForName="Parent3" op="lte"/>
              <dgm:constr type="primFontSz" for="des" forName="Child10" refType="primFontSz" refFor="des" refForName="Parent3" op="lte"/>
              <dgm:constr type="primFontSz" for="des" forName="Child1" refType="primFontSz" refFor="des" refForName="Parent4" op="lte"/>
              <dgm:constr type="primFontSz" for="des" forName="Child2" refType="primFontSz" refFor="des" refForName="Parent4" op="lte"/>
              <dgm:constr type="primFontSz" for="des" forName="Child3" refType="primFontSz" refFor="des" refForName="Parent4" op="lte"/>
              <dgm:constr type="primFontSz" for="des" forName="Child4" refType="primFontSz" refFor="des" refForName="Parent4" op="lte"/>
              <dgm:constr type="primFontSz" for="des" forName="Child5" refType="primFontSz" refFor="des" refForName="Parent4" op="lte"/>
              <dgm:constr type="primFontSz" for="des" forName="Child6" refType="primFontSz" refFor="des" refForName="Parent4" op="lte"/>
              <dgm:constr type="primFontSz" for="des" forName="Child7" refType="primFontSz" refFor="des" refForName="Parent4" op="lte"/>
              <dgm:constr type="primFontSz" for="des" forName="Child8" refType="primFontSz" refFor="des" refForName="Parent4" op="lte"/>
              <dgm:constr type="primFontSz" for="des" forName="Child9" refType="primFontSz" refFor="des" refForName="Parent4" op="lte"/>
              <dgm:constr type="primFontSz" for="des" forName="Child10" refType="primFontSz" refFor="des" refForName="Parent4" op="lte"/>
              <dgm:constr type="primFontSz" for="des" forName="Child1" refType="primFontSz" refFor="des" refForName="Parent5" op="lte"/>
              <dgm:constr type="primFontSz" for="des" forName="Child2" refType="primFontSz" refFor="des" refForName="Parent5" op="lte"/>
              <dgm:constr type="primFontSz" for="des" forName="Child3" refType="primFontSz" refFor="des" refForName="Parent5" op="lte"/>
              <dgm:constr type="primFontSz" for="des" forName="Child4" refType="primFontSz" refFor="des" refForName="Parent5" op="lte"/>
              <dgm:constr type="primFontSz" for="des" forName="Child5" refType="primFontSz" refFor="des" refForName="Parent5" op="lte"/>
              <dgm:constr type="primFontSz" for="des" forName="Child6" refType="primFontSz" refFor="des" refForName="Parent5" op="lte"/>
              <dgm:constr type="primFontSz" for="des" forName="Child7" refType="primFontSz" refFor="des" refForName="Parent5" op="lte"/>
              <dgm:constr type="primFontSz" for="des" forName="Child8" refType="primFontSz" refFor="des" refForName="Parent5" op="lte"/>
              <dgm:constr type="primFontSz" for="des" forName="Child9" refType="primFontSz" refFor="des" refForName="Parent5" op="lte"/>
              <dgm:constr type="primFontSz" for="des" forName="Child10" refType="primFontSz" refFor="des" refForName="Parent5" op="lte"/>
              <dgm:constr type="primFontSz" for="des" forName="Child1" refType="primFontSz" refFor="des" refForName="Parent6" op="lte"/>
              <dgm:constr type="primFontSz" for="des" forName="Child2" refType="primFontSz" refFor="des" refForName="Parent6" op="lte"/>
              <dgm:constr type="primFontSz" for="des" forName="Child3" refType="primFontSz" refFor="des" refForName="Parent6" op="lte"/>
              <dgm:constr type="primFontSz" for="des" forName="Child4" refType="primFontSz" refFor="des" refForName="Parent6" op="lte"/>
              <dgm:constr type="primFontSz" for="des" forName="Child5" refType="primFontSz" refFor="des" refForName="Parent6" op="lte"/>
              <dgm:constr type="primFontSz" for="des" forName="Child6" refType="primFontSz" refFor="des" refForName="Parent6" op="lte"/>
              <dgm:constr type="primFontSz" for="des" forName="Child7" refType="primFontSz" refFor="des" refForName="Parent6" op="lte"/>
              <dgm:constr type="primFontSz" for="des" forName="Child8" refType="primFontSz" refFor="des" refForName="Parent6" op="lte"/>
              <dgm:constr type="primFontSz" for="des" forName="Child9" refType="primFontSz" refFor="des" refForName="Parent6" op="lte"/>
              <dgm:constr type="primFontSz" for="des" forName="Child10" refType="primFontSz" refFor="des" refForName="Parent7" op="lte"/>
              <dgm:constr type="primFontSz" for="des" forName="Child1" refType="primFontSz" refFor="des" refForName="Parent7" op="lte"/>
              <dgm:constr type="primFontSz" for="des" forName="Child2" refType="primFontSz" refFor="des" refForName="Parent7" op="lte"/>
              <dgm:constr type="primFontSz" for="des" forName="Child3" refType="primFontSz" refFor="des" refForName="Parent7" op="lte"/>
              <dgm:constr type="primFontSz" for="des" forName="Child4" refType="primFontSz" refFor="des" refForName="Parent7" op="lte"/>
              <dgm:constr type="primFontSz" for="des" forName="Child5" refType="primFontSz" refFor="des" refForName="Parent7" op="lte"/>
              <dgm:constr type="primFontSz" for="des" forName="Child6" refType="primFontSz" refFor="des" refForName="Parent7" op="lte"/>
              <dgm:constr type="primFontSz" for="des" forName="Child7" refType="primFontSz" refFor="des" refForName="Parent7" op="lte"/>
              <dgm:constr type="primFontSz" for="des" forName="Child8" refType="primFontSz" refFor="des" refForName="Parent7" op="lte"/>
              <dgm:constr type="primFontSz" for="des" forName="Child9" refType="primFontSz" refFor="des" refForName="Parent7" op="lte"/>
              <dgm:constr type="primFontSz" for="des" forName="Child10" refType="primFontSz" refFor="des" refForName="Parent7" op="lte"/>
              <dgm:constr type="primFontSz" for="des" forName="Child1" refType="primFontSz" refFor="des" refForName="Parent8" op="lte"/>
              <dgm:constr type="primFontSz" for="des" forName="Child2" refType="primFontSz" refFor="des" refForName="Parent8" op="lte"/>
              <dgm:constr type="primFontSz" for="des" forName="Child3" refType="primFontSz" refFor="des" refForName="Parent8" op="lte"/>
              <dgm:constr type="primFontSz" for="des" forName="Child4" refType="primFontSz" refFor="des" refForName="Parent8" op="lte"/>
              <dgm:constr type="primFontSz" for="des" forName="Child5" refType="primFontSz" refFor="des" refForName="Parent8" op="lte"/>
              <dgm:constr type="primFontSz" for="des" forName="Child6" refType="primFontSz" refFor="des" refForName="Parent8" op="lte"/>
              <dgm:constr type="primFontSz" for="des" forName="Child7" refType="primFontSz" refFor="des" refForName="Parent8" op="lte"/>
              <dgm:constr type="primFontSz" for="des" forName="Child8" refType="primFontSz" refFor="des" refForName="Parent8" op="lte"/>
              <dgm:constr type="primFontSz" for="des" forName="Child9" refType="primFontSz" refFor="des" refForName="Parent8" op="lte"/>
              <dgm:constr type="primFontSz" for="des" forName="Child10" refType="primFontSz" refFor="des" refForName="Parent8" op="lte"/>
              <dgm:constr type="primFontSz" for="des" forName="Child1" refType="primFontSz" refFor="des" refForName="Parent9" op="lte"/>
              <dgm:constr type="primFontSz" for="des" forName="Child2" refType="primFontSz" refFor="des" refForName="Parent9" op="lte"/>
              <dgm:constr type="primFontSz" for="des" forName="Child3" refType="primFontSz" refFor="des" refForName="Parent9" op="lte"/>
              <dgm:constr type="primFontSz" for="des" forName="Child4" refType="primFontSz" refFor="des" refForName="Parent9" op="lte"/>
              <dgm:constr type="primFontSz" for="des" forName="Child5" refType="primFontSz" refFor="des" refForName="Parent9" op="lte"/>
              <dgm:constr type="primFontSz" for="des" forName="Child6" refType="primFontSz" refFor="des" refForName="Parent9" op="lte"/>
              <dgm:constr type="primFontSz" for="des" forName="Child7" refType="primFontSz" refFor="des" refForName="Parent9" op="lte"/>
              <dgm:constr type="primFontSz" for="des" forName="Child8" refType="primFontSz" refFor="des" refForName="Parent9" op="lte"/>
              <dgm:constr type="primFontSz" for="des" forName="Child9" refType="primFontSz" refFor="des" refForName="Parent9" op="lte"/>
              <dgm:constr type="primFontSz" for="des" forName="Child10" refType="primFontSz" refFor="des" refForName="Parent9" op="lte"/>
              <dgm:constr type="primFontSz" for="des" forName="Child1" refType="primFontSz" refFor="des" refForName="Parent10" op="lte"/>
              <dgm:constr type="primFontSz" for="des" forName="Child2" refType="primFontSz" refFor="des" refForName="Parent10" op="lte"/>
              <dgm:constr type="primFontSz" for="des" forName="Child3" refType="primFontSz" refFor="des" refForName="Parent10" op="lte"/>
              <dgm:constr type="primFontSz" for="des" forName="Child4" refType="primFontSz" refFor="des" refForName="Parent10" op="lte"/>
              <dgm:constr type="primFontSz" for="des" forName="Child5" refType="primFontSz" refFor="des" refForName="Parent10" op="lte"/>
              <dgm:constr type="primFontSz" for="des" forName="Child6" refType="primFontSz" refFor="des" refForName="Parent10" op="lte"/>
              <dgm:constr type="primFontSz" for="des" forName="Child7" refType="primFontSz" refFor="des" refForName="Parent10" op="lte"/>
              <dgm:constr type="primFontSz" for="des" forName="Child8" refType="primFontSz" refFor="des" refForName="Parent10" op="lte"/>
              <dgm:constr type="primFontSz" for="des" forName="Child9" refType="primFontSz" refFor="des" refForName="Parent10" op="lte"/>
              <dgm:constr type="primFontSz" for="des" forName="Child10" refType="primFontSz" refFor="des" refForName="Parent10" op="lte"/>
              <dgm:constr type="primFontSz" for="des" forName="Parent2" refType="primFontSz" refFor="des" refForName="Parent1" op="equ"/>
              <dgm:constr type="primFontSz" for="des" forName="Parent3" refType="primFontSz" refFor="des" refForName="Parent1" op="equ"/>
              <dgm:constr type="primFontSz" for="des" forName="Parent4" refType="primFontSz" refFor="des" refForName="Parent1" op="equ"/>
              <dgm:constr type="primFontSz" for="des" forName="Parent5" refType="primFontSz" refFor="des" refForName="Parent1" op="equ"/>
              <dgm:constr type="primFontSz" for="des" forName="Parent6" refType="primFontSz" refFor="des" refForName="Parent1" op="equ"/>
              <dgm:constr type="primFontSz" for="des" forName="Parent7" refType="primFontSz" refFor="des" refForName="Parent1" op="equ"/>
              <dgm:constr type="primFontSz" for="des" forName="Parent8" refType="primFontSz" refFor="des" refForName="Parent1" op="equ"/>
              <dgm:constr type="primFontSz" for="des" forName="Parent9" refType="primFontSz" refFor="des" refForName="Parent1" op="equ"/>
              <dgm:constr type="primFontSz" for="des" forName="Parent10" refType="primFontSz" refFor="des" refForName="Parent1" op="equ"/>
              <dgm:constr type="primFontSz" for="des" forName="Child2" refType="primFontSz" refFor="des" refForName="Child1" op="equ"/>
              <dgm:constr type="primFontSz" for="des" forName="Child3" refType="primFontSz" refFor="des" refForName="Child1" op="equ"/>
              <dgm:constr type="primFontSz" for="des" forName="Child4" refType="primFontSz" refFor="des" refForName="Child1" op="equ"/>
              <dgm:constr type="primFontSz" for="des" forName="Child5" refType="primFontSz" refFor="des" refForName="Child1" op="equ"/>
              <dgm:constr type="primFontSz" for="des" forName="Child6" refType="primFontSz" refFor="des" refForName="Child1" op="equ"/>
              <dgm:constr type="primFontSz" for="des" forName="Child7" refType="primFontSz" refFor="des" refForName="Child1" op="equ"/>
              <dgm:constr type="primFontSz" for="des" forName="Child8" refType="primFontSz" refFor="des" refForName="Child1" op="equ"/>
              <dgm:constr type="primFontSz" for="des" forName="Child9" refType="primFontSz" refFor="des" refForName="Child1" op="equ"/>
              <dgm:constr type="primFontSz" for="des" forName="Child10" refType="primFontSz" refFor="des" refForName="Child1" op="equ"/>
              <dgm:constr type="l" for="ch" forName="Parent10" refType="w" fact="0.9205"/>
              <dgm:constr type="t" for="ch" forName="Parent10" refType="h" fact="0.2022"/>
              <dgm:constr type="w" for="ch" forName="Parent10" refType="w" fact="0.0636"/>
              <dgm:constr type="h" for="ch" forName="Parent10" refType="h" fact="0.3799"/>
              <dgm:constr type="l" for="ch" forName="Parent9" refType="w" fact="0.822"/>
              <dgm:constr type="t" for="ch" forName="Parent9" refType="h" fact="0.2022"/>
              <dgm:constr type="w" for="ch" forName="Parent9" refType="w" fact="0.0636"/>
              <dgm:constr type="h" for="ch" forName="Parent9" refType="h" fact="0.3799"/>
              <dgm:constr type="l" for="ch" forName="Parent8" refType="w" fact="0.7235"/>
              <dgm:constr type="t" for="ch" forName="Parent8" refType="h" fact="0.2022"/>
              <dgm:constr type="w" for="ch" forName="Parent8" refType="w" fact="0.0636"/>
              <dgm:constr type="h" for="ch" forName="Parent8" refType="h" fact="0.3799"/>
              <dgm:constr type="l" for="ch" forName="Parent7" refType="w" fact="0.625"/>
              <dgm:constr type="t" for="ch" forName="Parent7" refType="h" fact="0.2022"/>
              <dgm:constr type="w" for="ch" forName="Parent7" refType="w" fact="0.0636"/>
              <dgm:constr type="h" for="ch" forName="Parent7" refType="h" fact="0.3799"/>
              <dgm:constr type="l" for="ch" forName="Parent6" refType="w" fact="0.5264"/>
              <dgm:constr type="t" for="ch" forName="Parent6" refType="h" fact="0.2022"/>
              <dgm:constr type="w" for="ch" forName="Parent6" refType="w" fact="0.0636"/>
              <dgm:constr type="h" for="ch" forName="Parent6" refType="h" fact="0.3799"/>
              <dgm:constr type="l" for="ch" forName="Parent5" refType="w" fact="0.4279"/>
              <dgm:constr type="t" for="ch" forName="Parent5" refType="h" fact="0.2022"/>
              <dgm:constr type="w" for="ch" forName="Parent5" refType="w" fact="0.0636"/>
              <dgm:constr type="h" for="ch" forName="Parent5" refType="h" fact="0.3799"/>
              <dgm:constr type="l" for="ch" forName="Parent4" refType="w" fact="0.3294"/>
              <dgm:constr type="t" for="ch" forName="Parent4" refType="h" fact="0.2022"/>
              <dgm:constr type="w" for="ch" forName="Parent4" refType="w" fact="0.0636"/>
              <dgm:constr type="h" for="ch" forName="Parent4" refType="h" fact="0.3799"/>
              <dgm:constr type="l" for="ch" forName="Parent3" refType="w" fact="0.2309"/>
              <dgm:constr type="t" for="ch" forName="Parent3" refType="h" fact="0.2022"/>
              <dgm:constr type="w" for="ch" forName="Parent3" refType="w" fact="0.0636"/>
              <dgm:constr type="h" for="ch" forName="Parent3" refType="h" fact="0.3799"/>
              <dgm:constr type="l" for="ch" forName="Parent2" refType="w" fact="0.1324"/>
              <dgm:constr type="t" for="ch" forName="Parent2" refType="h" fact="0.2022"/>
              <dgm:constr type="w" for="ch" forName="Parent2" refType="w" fact="0.0636"/>
              <dgm:constr type="h" for="ch" forName="Parent2" refType="h" fact="0.3799"/>
              <dgm:constr type="l" for="ch" forName="Parent1" refType="w" fact="0.0338"/>
              <dgm:constr type="t" for="ch" forName="Parent1" refType="h" fact="0.2022"/>
              <dgm:constr type="w" for="ch" forName="Parent1" refType="w" fact="0.0636"/>
              <dgm:constr type="h" for="ch" forName="Parent1" refType="h" fact="0.3799"/>
              <dgm:constr type="l" for="ch" forName="Accent10" refType="w" fact="0.9047"/>
              <dgm:constr type="t" for="ch" forName="Accent10" refType="h" fact="0.1072"/>
              <dgm:constr type="w" for="ch" forName="Accent10" refType="w" fact="0.0953"/>
              <dgm:constr type="h" for="ch" forName="Accent10" refType="h" fact="0.5699"/>
              <dgm:constr type="l" for="ch" forName="ParentBackground10" refType="w" fact="0.9078"/>
              <dgm:constr type="t" for="ch" forName="ParentBackground10" refType="h" fact="0.1262"/>
              <dgm:constr type="w" for="ch" forName="ParentBackground10" refType="w" fact="0.089"/>
              <dgm:constr type="h" for="ch" forName="ParentBackground10" refType="h" fact="0.5319"/>
              <dgm:constr type="l" for="ch" forName="Child10" refType="w" fact="0.9078"/>
              <dgm:constr type="t" for="ch" forName="Child10" refType="h" fact="0.6876"/>
              <dgm:constr type="w" for="ch" forName="Child10" refType="w" fact="0.089"/>
              <dgm:constr type="h" for="ch" forName="Child10" refType="h" fact="0.3124"/>
              <dgm:constr type="l" for="ch" forName="Accent9" refType="w" fact="0.7864"/>
              <dgm:constr type="t" for="ch" forName="Accent9" refType="h" fact="-0.0109"/>
              <dgm:constr type="w" for="ch" forName="Accent9" refType="w" fact="0.1348"/>
              <dgm:constr type="h" for="ch" forName="Accent9" refType="h" fact="0.806"/>
              <dgm:constr type="l" for="ch" forName="ParentBackground9" refType="w" fact="0.8093"/>
              <dgm:constr type="t" for="ch" forName="ParentBackground9" refType="h" fact="0.1262"/>
              <dgm:constr type="w" for="ch" forName="ParentBackground9" refType="w" fact="0.089"/>
              <dgm:constr type="h" for="ch" forName="ParentBackground9" refType="h" fact="0.5319"/>
              <dgm:constr type="l" for="ch" forName="Child9" refType="w" fact="0.8093"/>
              <dgm:constr type="t" for="ch" forName="Child9" refType="h" fact="0.6876"/>
              <dgm:constr type="w" for="ch" forName="Child9" refType="w" fact="0.089"/>
              <dgm:constr type="h" for="ch" forName="Child9" refType="h" fact="0.3124"/>
              <dgm:constr type="l" for="ch" forName="Accent8" refType="w" fact="0.6879"/>
              <dgm:constr type="t" for="ch" forName="Accent8" refType="h" fact="-0.0109"/>
              <dgm:constr type="w" for="ch" forName="Accent8" refType="w" fact="0.1348"/>
              <dgm:constr type="h" for="ch" forName="Accent8" refType="h" fact="0.806"/>
              <dgm:constr type="l" for="ch" forName="ParentBackground8" refType="w" fact="0.7108"/>
              <dgm:constr type="t" for="ch" forName="ParentBackground8" refType="h" fact="0.1262"/>
              <dgm:constr type="w" for="ch" forName="ParentBackground8" refType="w" fact="0.089"/>
              <dgm:constr type="h" for="ch" forName="ParentBackground8" refType="h" fact="0.5319"/>
              <dgm:constr type="l" for="ch" forName="Child8" refType="w" fact="0.7108"/>
              <dgm:constr type="t" for="ch" forName="Child8" refType="h" fact="0.6876"/>
              <dgm:constr type="w" for="ch" forName="Child8" refType="w" fact="0.089"/>
              <dgm:constr type="h" for="ch" forName="Child8" refType="h" fact="0.3124"/>
              <dgm:constr type="l" for="ch" forName="Accent7" refType="w" fact="0.5893"/>
              <dgm:constr type="t" for="ch" forName="Accent7" refType="h" fact="-0.0109"/>
              <dgm:constr type="w" for="ch" forName="Accent7" refType="w" fact="0.1348"/>
              <dgm:constr type="h" for="ch" forName="Accent7" refType="h" fact="0.806"/>
              <dgm:constr type="l" for="ch" forName="ParentBackground7" refType="w" fact="0.6123"/>
              <dgm:constr type="t" for="ch" forName="ParentBackground7" refType="h" fact="0.1262"/>
              <dgm:constr type="w" for="ch" forName="ParentBackground7" refType="w" fact="0.089"/>
              <dgm:constr type="h" for="ch" forName="ParentBackground7" refType="h" fact="0.5319"/>
              <dgm:constr type="l" for="ch" forName="Child7" refType="w" fact="0.6123"/>
              <dgm:constr type="t" for="ch" forName="Child7" refType="h" fact="0.6876"/>
              <dgm:constr type="w" for="ch" forName="Child7" refType="w" fact="0.089"/>
              <dgm:constr type="h" for="ch" forName="Child7" refType="h" fact="0.3124"/>
              <dgm:constr type="l" for="ch" forName="Accent6" refType="w" fact="0.4908"/>
              <dgm:constr type="t" for="ch" forName="Accent6" refType="h" fact="-0.0109"/>
              <dgm:constr type="w" for="ch" forName="Accent6" refType="w" fact="0.1348"/>
              <dgm:constr type="h" for="ch" forName="Accent6" refType="h" fact="0.806"/>
              <dgm:constr type="l" for="ch" forName="ParentBackground6" refType="w" fact="0.5137"/>
              <dgm:constr type="t" for="ch" forName="ParentBackground6" refType="h" fact="0.1262"/>
              <dgm:constr type="w" for="ch" forName="ParentBackground6" refType="w" fact="0.089"/>
              <dgm:constr type="h" for="ch" forName="ParentBackground6" refType="h" fact="0.5319"/>
              <dgm:constr type="l" for="ch" forName="Child6" refType="w" fact="0.5137"/>
              <dgm:constr type="t" for="ch" forName="Child6" refType="h" fact="0.6876"/>
              <dgm:constr type="w" for="ch" forName="Child6" refType="w" fact="0.089"/>
              <dgm:constr type="h" for="ch" forName="Child6" refType="h" fact="0.3124"/>
              <dgm:constr type="l" for="ch" forName="Accent5" refType="w" fact="0.3923"/>
              <dgm:constr type="t" for="ch" forName="Accent5" refType="h" fact="-0.0109"/>
              <dgm:constr type="w" for="ch" forName="Accent5" refType="w" fact="0.1348"/>
              <dgm:constr type="h" for="ch" forName="Accent5" refType="h" fact="0.806"/>
              <dgm:constr type="l" for="ch" forName="ParentBackground5" refType="w" fact="0.4152"/>
              <dgm:constr type="t" for="ch" forName="ParentBackground5" refType="h" fact="0.1262"/>
              <dgm:constr type="w" for="ch" forName="ParentBackground5" refType="w" fact="0.089"/>
              <dgm:constr type="h" for="ch" forName="ParentBackground5" refType="h" fact="0.5319"/>
              <dgm:constr type="l" for="ch" forName="Child5" refType="w" fact="0.4152"/>
              <dgm:constr type="t" for="ch" forName="Child5" refType="h" fact="0.6876"/>
              <dgm:constr type="w" for="ch" forName="Child5" refType="w" fact="0.089"/>
              <dgm:constr type="h" for="ch" forName="Child5" refType="h" fact="0.3124"/>
              <dgm:constr type="l" for="ch" forName="Accent4" refType="w" fact="0.2938"/>
              <dgm:constr type="t" for="ch" forName="Accent4" refType="h" fact="-0.0109"/>
              <dgm:constr type="w" for="ch" forName="Accent4" refType="w" fact="0.1348"/>
              <dgm:constr type="h" for="ch" forName="Accent4" refType="h" fact="0.806"/>
              <dgm:constr type="l" for="ch" forName="ParentBackground4" refType="w" fact="0.3167"/>
              <dgm:constr type="t" for="ch" forName="ParentBackground4" refType="h" fact="0.1262"/>
              <dgm:constr type="w" for="ch" forName="ParentBackground4" refType="w" fact="0.089"/>
              <dgm:constr type="h" for="ch" forName="ParentBackground4" refType="h" fact="0.5319"/>
              <dgm:constr type="l" for="ch" forName="Child4" refType="w" fact="0.3167"/>
              <dgm:constr type="t" for="ch" forName="Child4" refType="h" fact="0.6876"/>
              <dgm:constr type="w" for="ch" forName="Child4" refType="w" fact="0.089"/>
              <dgm:constr type="h" for="ch" forName="Child4" refType="h" fact="0.3124"/>
              <dgm:constr type="l" for="ch" forName="Accent3" refType="w" fact="0.1952"/>
              <dgm:constr type="t" for="ch" forName="Accent3" refType="h" fact="-0.0109"/>
              <dgm:constr type="w" for="ch" forName="Accent3" refType="w" fact="0.1348"/>
              <dgm:constr type="h" for="ch" forName="Accent3" refType="h" fact="0.806"/>
              <dgm:constr type="l" for="ch" forName="ParentBackground3" refType="w" fact="0.2182"/>
              <dgm:constr type="t" for="ch" forName="ParentBackground3" refType="h" fact="0.1262"/>
              <dgm:constr type="w" for="ch" forName="ParentBackground3" refType="w" fact="0.089"/>
              <dgm:constr type="h" for="ch" forName="ParentBackground3" refType="h" fact="0.5319"/>
              <dgm:constr type="l" for="ch" forName="Child3" refType="w" fact="0.2182"/>
              <dgm:constr type="t" for="ch" forName="Child3" refType="h" fact="0.6876"/>
              <dgm:constr type="w" for="ch" forName="Child3" refType="w" fact="0.089"/>
              <dgm:constr type="h" for="ch" forName="Child3" refType="h" fact="0.3124"/>
              <dgm:constr type="l" for="ch" forName="Accent2" refType="w" fact="0.0967"/>
              <dgm:constr type="t" for="ch" forName="Accent2" refType="h" fact="-0.0109"/>
              <dgm:constr type="w" for="ch" forName="Accent2" refType="w" fact="0.1348"/>
              <dgm:constr type="h" for="ch" forName="Accent2" refType="h" fact="0.806"/>
              <dgm:constr type="l" for="ch" forName="ParentBackground2" refType="w" fact="0.1196"/>
              <dgm:constr type="t" for="ch" forName="ParentBackground2" refType="h" fact="0.1262"/>
              <dgm:constr type="w" for="ch" forName="ParentBackground2" refType="w" fact="0.089"/>
              <dgm:constr type="h" for="ch" forName="ParentBackground2" refType="h" fact="0.5319"/>
              <dgm:constr type="l" for="ch" forName="Child2" refType="w" fact="0.1196"/>
              <dgm:constr type="t" for="ch" forName="Child2" refType="h" fact="0.6876"/>
              <dgm:constr type="w" for="ch" forName="Child2" refType="w" fact="0.089"/>
              <dgm:constr type="h" for="ch" forName="Child2" refType="h" fact="0.3124"/>
              <dgm:constr type="l" for="ch" forName="Accent1" refType="w" fact="-0.0018"/>
              <dgm:constr type="t" for="ch" forName="Accent1" refType="h" fact="-0.0109"/>
              <dgm:constr type="w" for="ch" forName="Accent1" refType="w" fact="0.1348"/>
              <dgm:constr type="h" for="ch" forName="Accent1" refType="h" fact="0.806"/>
              <dgm:constr type="l" for="ch" forName="ParentBackground1" refType="w" fact="0.0211"/>
              <dgm:constr type="t" for="ch" forName="ParentBackground1" refType="h" fact="0.1262"/>
              <dgm:constr type="w" for="ch" forName="ParentBackground1" refType="w" fact="0.089"/>
              <dgm:constr type="h" for="ch" forName="ParentBackground1" refType="h" fact="0.5319"/>
              <dgm:constr type="l" for="ch" forName="Child1" refType="w" fact="0.0211"/>
              <dgm:constr type="t" for="ch" forName="Child1" refType="h" fact="0.6876"/>
              <dgm:constr type="w" for="ch" forName="Child1" refType="w" fact="0.089"/>
              <dgm:constr type="h" for="ch" forName="Child1" refType="h" fact="0.3124"/>
            </dgm:constrLst>
          </dgm:if>
          <dgm:else name="Name14">
            <dgm:alg type="composite">
              <dgm:param type="ar" val="6.5658"/>
            </dgm:alg>
            <dgm:constrLst>
              <dgm:constr type="primFontSz" for="des" forName="Child1" val="65"/>
              <dgm:constr type="primFontSz" for="des" forName="Parent1" val="65"/>
              <dgm:constr type="primFontSz" for="des" forName="Child1" refType="primFontSz" refFor="des" refForName="Parent1" op="lte"/>
              <dgm:constr type="primFontSz" for="des" forName="Child2" refType="primFontSz" refFor="des" refForName="Parent1" op="lte"/>
              <dgm:constr type="primFontSz" for="des" forName="Child3" refType="primFontSz" refFor="des" refForName="Parent1" op="lte"/>
              <dgm:constr type="primFontSz" for="des" forName="Child4" refType="primFontSz" refFor="des" refForName="Parent1" op="lte"/>
              <dgm:constr type="primFontSz" for="des" forName="Child5" refType="primFontSz" refFor="des" refForName="Parent1" op="lte"/>
              <dgm:constr type="primFontSz" for="des" forName="Child6" refType="primFontSz" refFor="des" refForName="Parent1" op="lte"/>
              <dgm:constr type="primFontSz" for="des" forName="Child7" refType="primFontSz" refFor="des" refForName="Parent1" op="lte"/>
              <dgm:constr type="primFontSz" for="des" forName="Child8" refType="primFontSz" refFor="des" refForName="Parent1" op="lte"/>
              <dgm:constr type="primFontSz" for="des" forName="Child9" refType="primFontSz" refFor="des" refForName="Parent1" op="lte"/>
              <dgm:constr type="primFontSz" for="des" forName="Child10" refType="primFontSz" refFor="des" refForName="Parent1" op="lte"/>
              <dgm:constr type="primFontSz" for="des" forName="Child11" refType="primFontSz" refFor="des" refForName="Parent1" op="lte"/>
              <dgm:constr type="primFontSz" for="des" forName="Child1" refType="primFontSz" refFor="des" refForName="Parent2" op="lte"/>
              <dgm:constr type="primFontSz" for="des" forName="Child2" refType="primFontSz" refFor="des" refForName="Parent2" op="lte"/>
              <dgm:constr type="primFontSz" for="des" forName="Child3" refType="primFontSz" refFor="des" refForName="Parent2" op="lte"/>
              <dgm:constr type="primFontSz" for="des" forName="Child4" refType="primFontSz" refFor="des" refForName="Parent2" op="lte"/>
              <dgm:constr type="primFontSz" for="des" forName="Child5" refType="primFontSz" refFor="des" refForName="Parent2" op="lte"/>
              <dgm:constr type="primFontSz" for="des" forName="Child6" refType="primFontSz" refFor="des" refForName="Parent2" op="lte"/>
              <dgm:constr type="primFontSz" for="des" forName="Child7" refType="primFontSz" refFor="des" refForName="Parent2" op="lte"/>
              <dgm:constr type="primFontSz" for="des" forName="Child8" refType="primFontSz" refFor="des" refForName="Parent2" op="lte"/>
              <dgm:constr type="primFontSz" for="des" forName="Child9" refType="primFontSz" refFor="des" refForName="Parent2" op="lte"/>
              <dgm:constr type="primFontSz" for="des" forName="Child10" refType="primFontSz" refFor="des" refForName="Parent2" op="lte"/>
              <dgm:constr type="primFontSz" for="des" forName="Child11" refType="primFontSz" refFor="des" refForName="Parent2" op="lte"/>
              <dgm:constr type="primFontSz" for="des" forName="Child1" refType="primFontSz" refFor="des" refForName="Parent3" op="lte"/>
              <dgm:constr type="primFontSz" for="des" forName="Child2" refType="primFontSz" refFor="des" refForName="Parent3" op="lte"/>
              <dgm:constr type="primFontSz" for="des" forName="Child3" refType="primFontSz" refFor="des" refForName="Parent3" op="lte"/>
              <dgm:constr type="primFontSz" for="des" forName="Child4" refType="primFontSz" refFor="des" refForName="Parent3" op="lte"/>
              <dgm:constr type="primFontSz" for="des" forName="Child5" refType="primFontSz" refFor="des" refForName="Parent3" op="lte"/>
              <dgm:constr type="primFontSz" for="des" forName="Child6" refType="primFontSz" refFor="des" refForName="Parent3" op="lte"/>
              <dgm:constr type="primFontSz" for="des" forName="Child7" refType="primFontSz" refFor="des" refForName="Parent3" op="lte"/>
              <dgm:constr type="primFontSz" for="des" forName="Child8" refType="primFontSz" refFor="des" refForName="Parent3" op="lte"/>
              <dgm:constr type="primFontSz" for="des" forName="Child9" refType="primFontSz" refFor="des" refForName="Parent3" op="lte"/>
              <dgm:constr type="primFontSz" for="des" forName="Child10" refType="primFontSz" refFor="des" refForName="Parent3" op="lte"/>
              <dgm:constr type="primFontSz" for="des" forName="Child11" refType="primFontSz" refFor="des" refForName="Parent3" op="lte"/>
              <dgm:constr type="primFontSz" for="des" forName="Child1" refType="primFontSz" refFor="des" refForName="Parent4" op="lte"/>
              <dgm:constr type="primFontSz" for="des" forName="Child2" refType="primFontSz" refFor="des" refForName="Parent4" op="lte"/>
              <dgm:constr type="primFontSz" for="des" forName="Child3" refType="primFontSz" refFor="des" refForName="Parent4" op="lte"/>
              <dgm:constr type="primFontSz" for="des" forName="Child4" refType="primFontSz" refFor="des" refForName="Parent4" op="lte"/>
              <dgm:constr type="primFontSz" for="des" forName="Child5" refType="primFontSz" refFor="des" refForName="Parent4" op="lte"/>
              <dgm:constr type="primFontSz" for="des" forName="Child6" refType="primFontSz" refFor="des" refForName="Parent4" op="lte"/>
              <dgm:constr type="primFontSz" for="des" forName="Child7" refType="primFontSz" refFor="des" refForName="Parent4" op="lte"/>
              <dgm:constr type="primFontSz" for="des" forName="Child8" refType="primFontSz" refFor="des" refForName="Parent4" op="lte"/>
              <dgm:constr type="primFontSz" for="des" forName="Child9" refType="primFontSz" refFor="des" refForName="Parent4" op="lte"/>
              <dgm:constr type="primFontSz" for="des" forName="Child10" refType="primFontSz" refFor="des" refForName="Parent4" op="lte"/>
              <dgm:constr type="primFontSz" for="des" forName="Child11" refType="primFontSz" refFor="des" refForName="Parent4" op="lte"/>
              <dgm:constr type="primFontSz" for="des" forName="Child1" refType="primFontSz" refFor="des" refForName="Parent5" op="lte"/>
              <dgm:constr type="primFontSz" for="des" forName="Child2" refType="primFontSz" refFor="des" refForName="Parent5" op="lte"/>
              <dgm:constr type="primFontSz" for="des" forName="Child3" refType="primFontSz" refFor="des" refForName="Parent5" op="lte"/>
              <dgm:constr type="primFontSz" for="des" forName="Child4" refType="primFontSz" refFor="des" refForName="Parent5" op="lte"/>
              <dgm:constr type="primFontSz" for="des" forName="Child5" refType="primFontSz" refFor="des" refForName="Parent5" op="lte"/>
              <dgm:constr type="primFontSz" for="des" forName="Child6" refType="primFontSz" refFor="des" refForName="Parent5" op="lte"/>
              <dgm:constr type="primFontSz" for="des" forName="Child7" refType="primFontSz" refFor="des" refForName="Parent5" op="lte"/>
              <dgm:constr type="primFontSz" for="des" forName="Child8" refType="primFontSz" refFor="des" refForName="Parent5" op="lte"/>
              <dgm:constr type="primFontSz" for="des" forName="Child9" refType="primFontSz" refFor="des" refForName="Parent5" op="lte"/>
              <dgm:constr type="primFontSz" for="des" forName="Child10" refType="primFontSz" refFor="des" refForName="Parent5" op="lte"/>
              <dgm:constr type="primFontSz" for="des" forName="Child11" refType="primFontSz" refFor="des" refForName="Parent5" op="lte"/>
              <dgm:constr type="primFontSz" for="des" forName="Child1" refType="primFontSz" refFor="des" refForName="Parent6" op="lte"/>
              <dgm:constr type="primFontSz" for="des" forName="Child2" refType="primFontSz" refFor="des" refForName="Parent6" op="lte"/>
              <dgm:constr type="primFontSz" for="des" forName="Child3" refType="primFontSz" refFor="des" refForName="Parent6" op="lte"/>
              <dgm:constr type="primFontSz" for="des" forName="Child4" refType="primFontSz" refFor="des" refForName="Parent6" op="lte"/>
              <dgm:constr type="primFontSz" for="des" forName="Child5" refType="primFontSz" refFor="des" refForName="Parent6" op="lte"/>
              <dgm:constr type="primFontSz" for="des" forName="Child6" refType="primFontSz" refFor="des" refForName="Parent6" op="lte"/>
              <dgm:constr type="primFontSz" for="des" forName="Child7" refType="primFontSz" refFor="des" refForName="Parent6" op="lte"/>
              <dgm:constr type="primFontSz" for="des" forName="Child8" refType="primFontSz" refFor="des" refForName="Parent6" op="lte"/>
              <dgm:constr type="primFontSz" for="des" forName="Child9" refType="primFontSz" refFor="des" refForName="Parent6" op="lte"/>
              <dgm:constr type="primFontSz" for="des" forName="Child10" refType="primFontSz" refFor="des" refForName="Parent6" op="lte"/>
              <dgm:constr type="primFontSz" for="des" forName="Child11" refType="primFontSz" refFor="des" refForName="Parent6" op="lte"/>
              <dgm:constr type="primFontSz" for="des" forName="Child1" refType="primFontSz" refFor="des" refForName="Parent7" op="lte"/>
              <dgm:constr type="primFontSz" for="des" forName="Child2" refType="primFontSz" refFor="des" refForName="Parent7" op="lte"/>
              <dgm:constr type="primFontSz" for="des" forName="Child3" refType="primFontSz" refFor="des" refForName="Parent7" op="lte"/>
              <dgm:constr type="primFontSz" for="des" forName="Child4" refType="primFontSz" refFor="des" refForName="Parent7" op="lte"/>
              <dgm:constr type="primFontSz" for="des" forName="Child5" refType="primFontSz" refFor="des" refForName="Parent7" op="lte"/>
              <dgm:constr type="primFontSz" for="des" forName="Child6" refType="primFontSz" refFor="des" refForName="Parent7" op="lte"/>
              <dgm:constr type="primFontSz" for="des" forName="Child7" refType="primFontSz" refFor="des" refForName="Parent7" op="lte"/>
              <dgm:constr type="primFontSz" for="des" forName="Child8" refType="primFontSz" refFor="des" refForName="Parent7" op="lte"/>
              <dgm:constr type="primFontSz" for="des" forName="Child9" refType="primFontSz" refFor="des" refForName="Parent7" op="lte"/>
              <dgm:constr type="primFontSz" for="des" forName="Child10" refType="primFontSz" refFor="des" refForName="Parent7" op="lte"/>
              <dgm:constr type="primFontSz" for="des" forName="Child11" refType="primFontSz" refFor="des" refForName="Parent7" op="lte"/>
              <dgm:constr type="primFontSz" for="des" forName="Child1" refType="primFontSz" refFor="des" refForName="Parent8" op="lte"/>
              <dgm:constr type="primFontSz" for="des" forName="Child2" refType="primFontSz" refFor="des" refForName="Parent8" op="lte"/>
              <dgm:constr type="primFontSz" for="des" forName="Child3" refType="primFontSz" refFor="des" refForName="Parent8" op="lte"/>
              <dgm:constr type="primFontSz" for="des" forName="Child4" refType="primFontSz" refFor="des" refForName="Parent8" op="lte"/>
              <dgm:constr type="primFontSz" for="des" forName="Child5" refType="primFontSz" refFor="des" refForName="Parent8" op="lte"/>
              <dgm:constr type="primFontSz" for="des" forName="Child6" refType="primFontSz" refFor="des" refForName="Parent8" op="lte"/>
              <dgm:constr type="primFontSz" for="des" forName="Child7" refType="primFontSz" refFor="des" refForName="Parent8" op="lte"/>
              <dgm:constr type="primFontSz" for="des" forName="Child8" refType="primFontSz" refFor="des" refForName="Parent8" op="lte"/>
              <dgm:constr type="primFontSz" for="des" forName="Child9" refType="primFontSz" refFor="des" refForName="Parent8" op="lte"/>
              <dgm:constr type="primFontSz" for="des" forName="Child10" refType="primFontSz" refFor="des" refForName="Parent8" op="lte"/>
              <dgm:constr type="primFontSz" for="des" forName="Child11" refType="primFontSz" refFor="des" refForName="Parent8" op="lte"/>
              <dgm:constr type="primFontSz" for="des" forName="Child1" refType="primFontSz" refFor="des" refForName="Parent9" op="lte"/>
              <dgm:constr type="primFontSz" for="des" forName="Child2" refType="primFontSz" refFor="des" refForName="Parent9" op="lte"/>
              <dgm:constr type="primFontSz" for="des" forName="Child3" refType="primFontSz" refFor="des" refForName="Parent9" op="lte"/>
              <dgm:constr type="primFontSz" for="des" forName="Child4" refType="primFontSz" refFor="des" refForName="Parent9" op="lte"/>
              <dgm:constr type="primFontSz" for="des" forName="Child5" refType="primFontSz" refFor="des" refForName="Parent9" op="lte"/>
              <dgm:constr type="primFontSz" for="des" forName="Child6" refType="primFontSz" refFor="des" refForName="Parent9" op="lte"/>
              <dgm:constr type="primFontSz" for="des" forName="Child7" refType="primFontSz" refFor="des" refForName="Parent9" op="lte"/>
              <dgm:constr type="primFontSz" for="des" forName="Child8" refType="primFontSz" refFor="des" refForName="Parent9" op="lte"/>
              <dgm:constr type="primFontSz" for="des" forName="Child9" refType="primFontSz" refFor="des" refForName="Parent9" op="lte"/>
              <dgm:constr type="primFontSz" for="des" forName="Child10" refType="primFontSz" refFor="des" refForName="Parent9" op="lte"/>
              <dgm:constr type="primFontSz" for="des" forName="Child11" refType="primFontSz" refFor="des" refForName="Parent9" op="lte"/>
              <dgm:constr type="primFontSz" for="des" forName="Child1" refType="primFontSz" refFor="des" refForName="Parent10" op="lte"/>
              <dgm:constr type="primFontSz" for="des" forName="Child2" refType="primFontSz" refFor="des" refForName="Parent10" op="lte"/>
              <dgm:constr type="primFontSz" for="des" forName="Child3" refType="primFontSz" refFor="des" refForName="Parent10" op="lte"/>
              <dgm:constr type="primFontSz" for="des" forName="Child4" refType="primFontSz" refFor="des" refForName="Parent10" op="lte"/>
              <dgm:constr type="primFontSz" for="des" forName="Child5" refType="primFontSz" refFor="des" refForName="Parent10" op="lte"/>
              <dgm:constr type="primFontSz" for="des" forName="Child6" refType="primFontSz" refFor="des" refForName="Parent10" op="lte"/>
              <dgm:constr type="primFontSz" for="des" forName="Child7" refType="primFontSz" refFor="des" refForName="Parent10" op="lte"/>
              <dgm:constr type="primFontSz" for="des" forName="Child8" refType="primFontSz" refFor="des" refForName="Parent10" op="lte"/>
              <dgm:constr type="primFontSz" for="des" forName="Child9" refType="primFontSz" refFor="des" refForName="Parent10" op="lte"/>
              <dgm:constr type="primFontSz" for="des" forName="Child10" refType="primFontSz" refFor="des" refForName="Parent10" op="lte"/>
              <dgm:constr type="primFontSz" for="des" forName="Child11" refType="primFontSz" refFor="des" refForName="Parent10" op="lte"/>
              <dgm:constr type="primFontSz" for="des" forName="Child1" refType="primFontSz" refFor="des" refForName="Parent11" op="lte"/>
              <dgm:constr type="primFontSz" for="des" forName="Child2" refType="primFontSz" refFor="des" refForName="Parent11" op="lte"/>
              <dgm:constr type="primFontSz" for="des" forName="Child3" refType="primFontSz" refFor="des" refForName="Parent11" op="lte"/>
              <dgm:constr type="primFontSz" for="des" forName="Child4" refType="primFontSz" refFor="des" refForName="Parent11" op="lte"/>
              <dgm:constr type="primFontSz" for="des" forName="Child5" refType="primFontSz" refFor="des" refForName="Parent11" op="lte"/>
              <dgm:constr type="primFontSz" for="des" forName="Child6" refType="primFontSz" refFor="des" refForName="Parent11" op="lte"/>
              <dgm:constr type="primFontSz" for="des" forName="Child7" refType="primFontSz" refFor="des" refForName="Parent11" op="lte"/>
              <dgm:constr type="primFontSz" for="des" forName="Child8" refType="primFontSz" refFor="des" refForName="Parent11" op="lte"/>
              <dgm:constr type="primFontSz" for="des" forName="Child9" refType="primFontSz" refFor="des" refForName="Parent11" op="lte"/>
              <dgm:constr type="primFontSz" for="des" forName="Child10" refType="primFontSz" refFor="des" refForName="Parent11" op="lte"/>
              <dgm:constr type="primFontSz" for="des" forName="Child11" refType="primFontSz" refFor="des" refForName="Parent11" op="lte"/>
              <dgm:constr type="primFontSz" for="des" forName="Parent2" refType="primFontSz" refFor="des" refForName="Parent1" op="equ"/>
              <dgm:constr type="primFontSz" for="des" forName="Parent3" refType="primFontSz" refFor="des" refForName="Parent1" op="equ"/>
              <dgm:constr type="primFontSz" for="des" forName="Parent4" refType="primFontSz" refFor="des" refForName="Parent1" op="equ"/>
              <dgm:constr type="primFontSz" for="des" forName="Parent5" refType="primFontSz" refFor="des" refForName="Parent1" op="equ"/>
              <dgm:constr type="primFontSz" for="des" forName="Parent6" refType="primFontSz" refFor="des" refForName="Parent1" op="equ"/>
              <dgm:constr type="primFontSz" for="des" forName="Parent7" refType="primFontSz" refFor="des" refForName="Parent1" op="equ"/>
              <dgm:constr type="primFontSz" for="des" forName="Parent8" refType="primFontSz" refFor="des" refForName="Parent1" op="equ"/>
              <dgm:constr type="primFontSz" for="des" forName="Parent9" refType="primFontSz" refFor="des" refForName="Parent1" op="equ"/>
              <dgm:constr type="primFontSz" for="des" forName="Parent10" refType="primFontSz" refFor="des" refForName="Parent1" op="equ"/>
              <dgm:constr type="primFontSz" for="des" forName="Parent11" refType="primFontSz" refFor="des" refForName="Parent1" op="equ"/>
              <dgm:constr type="primFontSz" for="des" forName="Child2" refType="primFontSz" refFor="des" refForName="Child1" op="equ"/>
              <dgm:constr type="primFontSz" for="des" forName="Child3" refType="primFontSz" refFor="des" refForName="Child1" op="equ"/>
              <dgm:constr type="primFontSz" for="des" forName="Child4" refType="primFontSz" refFor="des" refForName="Child1" op="equ"/>
              <dgm:constr type="primFontSz" for="des" forName="Child5" refType="primFontSz" refFor="des" refForName="Child1" op="equ"/>
              <dgm:constr type="primFontSz" for="des" forName="Child6" refType="primFontSz" refFor="des" refForName="Child1" op="equ"/>
              <dgm:constr type="primFontSz" for="des" forName="Child7" refType="primFontSz" refFor="des" refForName="Child1" op="equ"/>
              <dgm:constr type="primFontSz" for="des" forName="Child8" refType="primFontSz" refFor="des" refForName="Child1" op="equ"/>
              <dgm:constr type="primFontSz" for="des" forName="Child9" refType="primFontSz" refFor="des" refForName="Child1" op="equ"/>
              <dgm:constr type="primFontSz" for="des" forName="Child10" refType="primFontSz" refFor="des" refForName="Child1" op="equ"/>
              <dgm:constr type="primFontSz" for="des" forName="Child11" refType="primFontSz" refFor="des" refForName="Child1" op="equ"/>
              <dgm:constr type="l" for="ch" forName="Parent11" refType="w" fact="0.9277"/>
              <dgm:constr type="t" for="ch" forName="Parent11" refType="h" fact="0.2022"/>
              <dgm:constr type="w" for="ch" forName="Parent11" refType="w" fact="0.0579"/>
              <dgm:constr type="h" for="ch" forName="Parent11" refType="h" fact="0.3799"/>
              <dgm:constr type="l" for="ch" forName="Parent10" refType="w" fact="0.838"/>
              <dgm:constr type="t" for="ch" forName="Parent10" refType="h" fact="0.2022"/>
              <dgm:constr type="w" for="ch" forName="Parent10" refType="w" fact="0.0579"/>
              <dgm:constr type="h" for="ch" forName="Parent10" refType="h" fact="0.3799"/>
              <dgm:constr type="l" for="ch" forName="Parent9" refType="w" fact="0.7483"/>
              <dgm:constr type="t" for="ch" forName="Parent9" refType="h" fact="0.2022"/>
              <dgm:constr type="w" for="ch" forName="Parent9" refType="w" fact="0.0579"/>
              <dgm:constr type="h" for="ch" forName="Parent9" refType="h" fact="0.3799"/>
              <dgm:constr type="l" for="ch" forName="Parent8" refType="w" fact="0.6586"/>
              <dgm:constr type="t" for="ch" forName="Parent8" refType="h" fact="0.2022"/>
              <dgm:constr type="w" for="ch" forName="Parent8" refType="w" fact="0.0579"/>
              <dgm:constr type="h" for="ch" forName="Parent8" refType="h" fact="0.3799"/>
              <dgm:constr type="l" for="ch" forName="Parent7" refType="w" fact="0.5689"/>
              <dgm:constr type="t" for="ch" forName="Parent7" refType="h" fact="0.2022"/>
              <dgm:constr type="w" for="ch" forName="Parent7" refType="w" fact="0.0579"/>
              <dgm:constr type="h" for="ch" forName="Parent7" refType="h" fact="0.3799"/>
              <dgm:constr type="l" for="ch" forName="Parent6" refType="w" fact="0.4792"/>
              <dgm:constr type="t" for="ch" forName="Parent6" refType="h" fact="0.2022"/>
              <dgm:constr type="w" for="ch" forName="Parent6" refType="w" fact="0.0579"/>
              <dgm:constr type="h" for="ch" forName="Parent6" refType="h" fact="0.3799"/>
              <dgm:constr type="l" for="ch" forName="Parent5" refType="w" fact="0.3895"/>
              <dgm:constr type="t" for="ch" forName="Parent5" refType="h" fact="0.2022"/>
              <dgm:constr type="w" for="ch" forName="Parent5" refType="w" fact="0.0579"/>
              <dgm:constr type="h" for="ch" forName="Parent5" refType="h" fact="0.3799"/>
              <dgm:constr type="l" for="ch" forName="Parent4" refType="w" fact="0.2999"/>
              <dgm:constr type="t" for="ch" forName="Parent4" refType="h" fact="0.2022"/>
              <dgm:constr type="w" for="ch" forName="Parent4" refType="w" fact="0.0579"/>
              <dgm:constr type="h" for="ch" forName="Parent4" refType="h" fact="0.3799"/>
              <dgm:constr type="l" for="ch" forName="Parent3" refType="w" fact="0.2102"/>
              <dgm:constr type="t" for="ch" forName="Parent3" refType="h" fact="0.2022"/>
              <dgm:constr type="w" for="ch" forName="Parent3" refType="w" fact="0.0579"/>
              <dgm:constr type="h" for="ch" forName="Parent3" refType="h" fact="0.3799"/>
              <dgm:constr type="l" for="ch" forName="Parent2" refType="w" fact="0.1205"/>
              <dgm:constr type="t" for="ch" forName="Parent2" refType="h" fact="0.2022"/>
              <dgm:constr type="w" for="ch" forName="Parent2" refType="w" fact="0.0579"/>
              <dgm:constr type="h" for="ch" forName="Parent2" refType="h" fact="0.3799"/>
              <dgm:constr type="l" for="ch" forName="Parent1" refType="w" fact="0.0308"/>
              <dgm:constr type="t" for="ch" forName="Parent1" refType="h" fact="0.2022"/>
              <dgm:constr type="w" for="ch" forName="Parent1" refType="w" fact="0.0579"/>
              <dgm:constr type="h" for="ch" forName="Parent1" refType="h" fact="0.3799"/>
              <dgm:constr type="l" for="ch" forName="Accent11" refType="w" fact="0.9132"/>
              <dgm:constr type="t" for="ch" forName="Accent11" refType="h" fact="0.1072"/>
              <dgm:constr type="w" for="ch" forName="Accent11" refType="w" fact="0.0868"/>
              <dgm:constr type="h" for="ch" forName="Accent11" refType="h" fact="0.5699"/>
              <dgm:constr type="l" for="ch" forName="ParentBackground11" refType="w" fact="0.9161"/>
              <dgm:constr type="t" for="ch" forName="ParentBackground11" refType="h" fact="0.1262"/>
              <dgm:constr type="w" for="ch" forName="ParentBackground11" refType="w" fact="0.081"/>
              <dgm:constr type="h" for="ch" forName="ParentBackground11" refType="h" fact="0.5319"/>
              <dgm:constr type="l" for="ch" forName="Child11" refType="w" fact="0.9161"/>
              <dgm:constr type="t" for="ch" forName="Child11" refType="h" fact="0.6876"/>
              <dgm:constr type="w" for="ch" forName="Child11" refType="w" fact="0.081"/>
              <dgm:constr type="h" for="ch" forName="Child11" refType="h" fact="0.3124"/>
              <dgm:constr type="l" for="ch" forName="Accent10" refType="w" fact="0.8055"/>
              <dgm:constr type="t" for="ch" forName="Accent10" refType="h" fact="-0.0109"/>
              <dgm:constr type="w" for="ch" forName="Accent10" refType="w" fact="0.1228"/>
              <dgm:constr type="h" for="ch" forName="Accent10" refType="h" fact="0.806"/>
              <dgm:constr type="l" for="ch" forName="ParentBackground10" refType="w" fact="0.8264"/>
              <dgm:constr type="t" for="ch" forName="ParentBackground10" refType="h" fact="0.1262"/>
              <dgm:constr type="w" for="ch" forName="ParentBackground10" refType="w" fact="0.081"/>
              <dgm:constr type="h" for="ch" forName="ParentBackground10" refType="h" fact="0.5319"/>
              <dgm:constr type="l" for="ch" forName="Child10" refType="w" fact="0.8264"/>
              <dgm:constr type="t" for="ch" forName="Child10" refType="h" fact="0.6876"/>
              <dgm:constr type="w" for="ch" forName="Child10" refType="w" fact="0.081"/>
              <dgm:constr type="h" for="ch" forName="Child10" refType="h" fact="0.3124"/>
              <dgm:constr type="l" for="ch" forName="Accent9" refType="w" fact="0.7158"/>
              <dgm:constr type="t" for="ch" forName="Accent9" refType="h" fact="-0.0109"/>
              <dgm:constr type="w" for="ch" forName="Accent9" refType="w" fact="0.1228"/>
              <dgm:constr type="h" for="ch" forName="Accent9" refType="h" fact="0.806"/>
              <dgm:constr type="l" for="ch" forName="ParentBackground9" refType="w" fact="0.7367"/>
              <dgm:constr type="t" for="ch" forName="ParentBackground9" refType="h" fact="0.1262"/>
              <dgm:constr type="w" for="ch" forName="ParentBackground9" refType="w" fact="0.081"/>
              <dgm:constr type="h" for="ch" forName="ParentBackground9" refType="h" fact="0.5319"/>
              <dgm:constr type="l" for="ch" forName="Child9" refType="w" fact="0.7367"/>
              <dgm:constr type="t" for="ch" forName="Child9" refType="h" fact="0.6876"/>
              <dgm:constr type="w" for="ch" forName="Child9" refType="w" fact="0.081"/>
              <dgm:constr type="h" for="ch" forName="Child9" refType="h" fact="0.3124"/>
              <dgm:constr type="l" for="ch" forName="Accent8" refType="w" fact="0.6261"/>
              <dgm:constr type="t" for="ch" forName="Accent8" refType="h" fact="-0.0109"/>
              <dgm:constr type="w" for="ch" forName="Accent8" refType="w" fact="0.1228"/>
              <dgm:constr type="h" for="ch" forName="Accent8" refType="h" fact="0.806"/>
              <dgm:constr type="l" for="ch" forName="ParentBackground8" refType="w" fact="0.647"/>
              <dgm:constr type="t" for="ch" forName="ParentBackground8" refType="h" fact="0.1262"/>
              <dgm:constr type="w" for="ch" forName="ParentBackground8" refType="w" fact="0.081"/>
              <dgm:constr type="h" for="ch" forName="ParentBackground8" refType="h" fact="0.5319"/>
              <dgm:constr type="l" for="ch" forName="Child8" refType="w" fact="0.647"/>
              <dgm:constr type="t" for="ch" forName="Child8" refType="h" fact="0.6876"/>
              <dgm:constr type="w" for="ch" forName="Child8" refType="w" fact="0.081"/>
              <dgm:constr type="h" for="ch" forName="Child8" refType="h" fact="0.3124"/>
              <dgm:constr type="l" for="ch" forName="Accent7" refType="w" fact="0.5364"/>
              <dgm:constr type="t" for="ch" forName="Accent7" refType="h" fact="-0.0109"/>
              <dgm:constr type="w" for="ch" forName="Accent7" refType="w" fact="0.1228"/>
              <dgm:constr type="h" for="ch" forName="Accent7" refType="h" fact="0.806"/>
              <dgm:constr type="l" for="ch" forName="ParentBackground7" refType="w" fact="0.5573"/>
              <dgm:constr type="t" for="ch" forName="ParentBackground7" refType="h" fact="0.1262"/>
              <dgm:constr type="w" for="ch" forName="ParentBackground7" refType="w" fact="0.081"/>
              <dgm:constr type="h" for="ch" forName="ParentBackground7" refType="h" fact="0.5319"/>
              <dgm:constr type="l" for="ch" forName="Child7" refType="w" fact="0.5573"/>
              <dgm:constr type="t" for="ch" forName="Child7" refType="h" fact="0.6876"/>
              <dgm:constr type="w" for="ch" forName="Child7" refType="w" fact="0.081"/>
              <dgm:constr type="h" for="ch" forName="Child7" refType="h" fact="0.3124"/>
              <dgm:constr type="l" for="ch" forName="Accent6" refType="w" fact="0.4467"/>
              <dgm:constr type="t" for="ch" forName="Accent6" refType="h" fact="-0.0109"/>
              <dgm:constr type="w" for="ch" forName="Accent6" refType="w" fact="0.1228"/>
              <dgm:constr type="h" for="ch" forName="Accent6" refType="h" fact="0.806"/>
              <dgm:constr type="l" for="ch" forName="ParentBackground6" refType="w" fact="0.4677"/>
              <dgm:constr type="t" for="ch" forName="ParentBackground6" refType="h" fact="0.1262"/>
              <dgm:constr type="w" for="ch" forName="ParentBackground6" refType="w" fact="0.081"/>
              <dgm:constr type="h" for="ch" forName="ParentBackground6" refType="h" fact="0.5319"/>
              <dgm:constr type="l" for="ch" forName="Child6" refType="w" fact="0.4677"/>
              <dgm:constr type="t" for="ch" forName="Child6" refType="h" fact="0.6876"/>
              <dgm:constr type="w" for="ch" forName="Child6" refType="w" fact="0.081"/>
              <dgm:constr type="h" for="ch" forName="Child6" refType="h" fact="0.3124"/>
              <dgm:constr type="l" for="ch" forName="Accent5" refType="w" fact="0.3571"/>
              <dgm:constr type="t" for="ch" forName="Accent5" refType="h" fact="-0.0109"/>
              <dgm:constr type="w" for="ch" forName="Accent5" refType="w" fact="0.1228"/>
              <dgm:constr type="h" for="ch" forName="Accent5" refType="h" fact="0.806"/>
              <dgm:constr type="l" for="ch" forName="ParentBackground5" refType="w" fact="0.378"/>
              <dgm:constr type="t" for="ch" forName="ParentBackground5" refType="h" fact="0.1262"/>
              <dgm:constr type="w" for="ch" forName="ParentBackground5" refType="w" fact="0.081"/>
              <dgm:constr type="h" for="ch" forName="ParentBackground5" refType="h" fact="0.5319"/>
              <dgm:constr type="l" for="ch" forName="Child5" refType="w" fact="0.378"/>
              <dgm:constr type="t" for="ch" forName="Child5" refType="h" fact="0.6876"/>
              <dgm:constr type="w" for="ch" forName="Child5" refType="w" fact="0.081"/>
              <dgm:constr type="h" for="ch" forName="Child5" refType="h" fact="0.3124"/>
              <dgm:constr type="l" for="ch" forName="Accent4" refType="w" fact="0.2674"/>
              <dgm:constr type="t" for="ch" forName="Accent4" refType="h" fact="-0.0109"/>
              <dgm:constr type="w" for="ch" forName="Accent4" refType="w" fact="0.1228"/>
              <dgm:constr type="h" for="ch" forName="Accent4" refType="h" fact="0.806"/>
              <dgm:constr type="l" for="ch" forName="ParentBackground4" refType="w" fact="0.2883"/>
              <dgm:constr type="t" for="ch" forName="ParentBackground4" refType="h" fact="0.1262"/>
              <dgm:constr type="w" for="ch" forName="ParentBackground4" refType="w" fact="0.081"/>
              <dgm:constr type="h" for="ch" forName="ParentBackground4" refType="h" fact="0.5319"/>
              <dgm:constr type="l" for="ch" forName="Child4" refType="w" fact="0.2883"/>
              <dgm:constr type="t" for="ch" forName="Child4" refType="h" fact="0.6876"/>
              <dgm:constr type="w" for="ch" forName="Child4" refType="w" fact="0.081"/>
              <dgm:constr type="h" for="ch" forName="Child4" refType="h" fact="0.3124"/>
              <dgm:constr type="l" for="ch" forName="Accent3" refType="w" fact="0.1777"/>
              <dgm:constr type="t" for="ch" forName="Accent3" refType="h" fact="-0.0109"/>
              <dgm:constr type="w" for="ch" forName="Accent3" refType="w" fact="0.1228"/>
              <dgm:constr type="h" for="ch" forName="Accent3" refType="h" fact="0.806"/>
              <dgm:constr type="l" for="ch" forName="ParentBackground3" refType="w" fact="0.1986"/>
              <dgm:constr type="t" for="ch" forName="ParentBackground3" refType="h" fact="0.1262"/>
              <dgm:constr type="w" for="ch" forName="ParentBackground3" refType="w" fact="0.081"/>
              <dgm:constr type="h" for="ch" forName="ParentBackground3" refType="h" fact="0.5319"/>
              <dgm:constr type="l" for="ch" forName="Child3" refType="w" fact="0.1986"/>
              <dgm:constr type="t" for="ch" forName="Child3" refType="h" fact="0.6876"/>
              <dgm:constr type="w" for="ch" forName="Child3" refType="w" fact="0.081"/>
              <dgm:constr type="h" for="ch" forName="Child3" refType="h" fact="0.3124"/>
              <dgm:constr type="l" for="ch" forName="Accent2" refType="w" fact="0.088"/>
              <dgm:constr type="t" for="ch" forName="Accent2" refType="h" fact="-0.0109"/>
              <dgm:constr type="w" for="ch" forName="Accent2" refType="w" fact="0.1228"/>
              <dgm:constr type="h" for="ch" forName="Accent2" refType="h" fact="0.806"/>
              <dgm:constr type="l" for="ch" forName="ParentBackground2" refType="w" fact="0.1089"/>
              <dgm:constr type="t" for="ch" forName="ParentBackground2" refType="h" fact="0.1262"/>
              <dgm:constr type="w" for="ch" forName="ParentBackground2" refType="w" fact="0.081"/>
              <dgm:constr type="h" for="ch" forName="ParentBackground2" refType="h" fact="0.5319"/>
              <dgm:constr type="l" for="ch" forName="Child2" refType="w" fact="0.1089"/>
              <dgm:constr type="t" for="ch" forName="Child2" refType="h" fact="0.6876"/>
              <dgm:constr type="w" for="ch" forName="Child2" refType="w" fact="0.081"/>
              <dgm:constr type="h" for="ch" forName="Child2" refType="h" fact="0.3124"/>
              <dgm:constr type="l" for="ch" forName="Accent1" refType="w" fact="-0.0017"/>
              <dgm:constr type="t" for="ch" forName="Accent1" refType="h" fact="-0.0109"/>
              <dgm:constr type="w" for="ch" forName="Accent1" refType="w" fact="0.1228"/>
              <dgm:constr type="h" for="ch" forName="Accent1" refType="h" fact="0.806"/>
              <dgm:constr type="l" for="ch" forName="ParentBackground1" refType="w" fact="0.0192"/>
              <dgm:constr type="t" for="ch" forName="ParentBackground1" refType="h" fact="0.1262"/>
              <dgm:constr type="w" for="ch" forName="ParentBackground1" refType="w" fact="0.081"/>
              <dgm:constr type="h" for="ch" forName="ParentBackground1" refType="h" fact="0.5319"/>
              <dgm:constr type="l" for="ch" forName="Child1" refType="w" fact="0.0192"/>
              <dgm:constr type="t" for="ch" forName="Child1" refType="h" fact="0.6876"/>
              <dgm:constr type="w" for="ch" forName="Child1" refType="w" fact="0.081"/>
              <dgm:constr type="h" for="ch" forName="Child1" refType="h" fact="0.3124"/>
            </dgm:constrLst>
          </dgm:else>
        </dgm:choose>
      </dgm:if>
      <dgm:else name="Name15">
        <dgm:choose name="Name16">
          <dgm:if name="Name17" axis="ch" ptType="node" func="cnt" op="equ" val="1">
            <dgm:alg type="composite">
              <dgm:param type="ar" val="0.6383"/>
            </dgm:alg>
            <dgm:constrLst>
              <dgm:constr type="primFontSz" for="des" forName="Child1" val="65"/>
              <dgm:constr type="primFontSz" for="des" forName="Parent1" val="65"/>
              <dgm:constr type="primFontSz" for="des" forName="Child1" refType="primFontSz" refFor="des" refForName="Parent1" op="lte"/>
              <dgm:constr type="l" for="ch" forName="Parent1" refType="w" fact="0.1667"/>
              <dgm:constr type="t" for="ch" forName="Parent1" refType="h" fact="0.1064"/>
              <dgm:constr type="w" for="ch" forName="Parent1" refType="w" fact="0.6667"/>
              <dgm:constr type="h" for="ch" forName="Parent1" refType="h" fact="0.4255"/>
              <dgm:constr type="l" for="ch" forName="Accent1" refType="w" fact="0"/>
              <dgm:constr type="t" for="ch" forName="Accent1" refType="h" fact="0"/>
              <dgm:constr type="w" for="ch" forName="Accent1" refType="w"/>
              <dgm:constr type="h" for="ch" forName="Accent1" refType="h" fact="0.6383"/>
              <dgm:constr type="l" for="ch" forName="ParentBackground1" refType="w" fact="0.0333"/>
              <dgm:constr type="t" for="ch" forName="ParentBackground1" refType="h" fact="0.0213"/>
              <dgm:constr type="w" for="ch" forName="ParentBackground1" refType="w" fact="0.9333"/>
              <dgm:constr type="h" for="ch" forName="ParentBackground1" refType="h" fact="0.5957"/>
              <dgm:constr type="l" for="ch" forName="Child1" refType="w" fact="0.0333"/>
              <dgm:constr type="t" for="ch" forName="Child1" refType="h" fact="0.6574"/>
              <dgm:constr type="w" for="ch" forName="Child1" refType="w" fact="0.9333"/>
              <dgm:constr type="h" for="ch" forName="Child1" refType="h" fact="0.3426"/>
            </dgm:constrLst>
          </dgm:if>
          <dgm:if name="Name18" axis="ch" ptType="node" func="cnt" op="equ" val="2">
            <dgm:alg type="composite">
              <dgm:param type="ar" val="1.2659"/>
            </dgm:alg>
            <dgm:constrLst>
              <dgm:constr type="primFontSz" for="des" forName="Child1" val="65"/>
              <dgm:constr type="primFontSz" for="des" forName="Parent1" val="65"/>
              <dgm:constr type="primFontSz" for="des" forName="Child1" refType="primFontSz" refFor="des" refForName="Parent1" op="lte"/>
              <dgm:constr type="primFontSz" for="des" forName="Child2" refType="primFontSz" refFor="des" refForName="Parent1" op="lte"/>
              <dgm:constr type="primFontSz" for="des" forName="Child1" refType="primFontSz" refFor="des" refForName="Parent2" op="lte"/>
              <dgm:constr type="primFontSz" for="des" forName="Child2" refType="primFontSz" refFor="des" refForName="Parent2" op="lte"/>
              <dgm:constr type="primFontSz" for="des" forName="Parent2" refType="primFontSz" refFor="des" refForName="Parent1" op="equ"/>
              <dgm:constr type="primFontSz" for="des" forName="Child2" refType="primFontSz" refFor="des" refForName="Child1" op="equ"/>
              <dgm:constr type="r" for="ch" forName="Parent2" refType="w" fact="0.3751"/>
              <dgm:constr type="t" for="ch" forName="Parent2" refType="h" fact="0.2022"/>
              <dgm:constr type="w" for="ch" forName="Parent2" refType="w" fact="0.3001"/>
              <dgm:constr type="h" for="ch" forName="Parent2" refType="h" fact="0.3799"/>
              <dgm:constr type="r" for="ch" forName="Parent1" refType="w" fact="0.8403"/>
              <dgm:constr type="t" for="ch" forName="Parent1" refType="h" fact="0.2022"/>
              <dgm:constr type="w" for="ch" forName="Parent1" refType="w" fact="0.3001"/>
              <dgm:constr type="h" for="ch" forName="Parent1" refType="h" fact="0.3799"/>
              <dgm:constr type="r" for="ch" forName="Accent2" refType="w" fact="0.4502"/>
              <dgm:constr type="t" for="ch" forName="Accent2" refType="h" fact="0.1072"/>
              <dgm:constr type="w" for="ch" forName="Accent2" refType="w" fact="0.4502"/>
              <dgm:constr type="h" for="ch" forName="Accent2" refType="h" fact="0.5699"/>
              <dgm:constr type="r" for="ch" forName="ParentBackground2" refType="w" fact="0.4352"/>
              <dgm:constr type="t" for="ch" forName="ParentBackground2" refType="h" fact="0.1262"/>
              <dgm:constr type="w" for="ch" forName="ParentBackground2" refType="w" fact="0.4201"/>
              <dgm:constr type="h" for="ch" forName="ParentBackground2" refType="h" fact="0.5319"/>
              <dgm:constr type="r" for="ch" forName="Child2" refType="w" fact="0.4352"/>
              <dgm:constr type="t" for="ch" forName="Child2" refType="h" fact="0.6876"/>
              <dgm:constr type="w" for="ch" forName="Child2" refType="w" fact="0.4201"/>
              <dgm:constr type="h" for="ch" forName="Child2" refType="h" fact="0.3124"/>
              <dgm:constr type="r" for="ch" forName="Accent1" refType="w" fact="1.0086"/>
              <dgm:constr type="t" for="ch" forName="Accent1" refType="h" fact="-0.0109"/>
              <dgm:constr type="w" for="ch" forName="Accent1" refType="w" fact="0.6367"/>
              <dgm:constr type="h" for="ch" forName="Accent1" refType="h" fact="0.806"/>
              <dgm:constr type="r" for="ch" forName="ParentBackground1" refType="w" fact="0.9003"/>
              <dgm:constr type="t" for="ch" forName="ParentBackground1" refType="h" fact="0.1262"/>
              <dgm:constr type="w" for="ch" forName="ParentBackground1" refType="w" fact="0.4201"/>
              <dgm:constr type="h" for="ch" forName="ParentBackground1" refType="h" fact="0.5319"/>
              <dgm:constr type="r" for="ch" forName="Child1" refType="w" fact="0.9003"/>
              <dgm:constr type="t" for="ch" forName="Child1" refType="h" fact="0.6876"/>
              <dgm:constr type="w" for="ch" forName="Child1" refType="w" fact="0.4201"/>
              <dgm:constr type="h" for="ch" forName="Child1" refType="h" fact="0.3124"/>
            </dgm:constrLst>
          </dgm:if>
          <dgm:if name="Name19" axis="ch" ptType="node" func="cnt" op="equ" val="3">
            <dgm:alg type="composite">
              <dgm:param type="ar" val="1.8548"/>
            </dgm:alg>
            <dgm:constrLst>
              <dgm:constr type="primFontSz" for="des" forName="Child1" val="65"/>
              <dgm:constr type="primFontSz" for="des" forName="Parent1" val="65"/>
              <dgm:constr type="primFontSz" for="des" forName="Child1" refType="primFontSz" refFor="des" refForName="Parent1" op="lte"/>
              <dgm:constr type="primFontSz" for="des" forName="Child2" refType="primFontSz" refFor="des" refForName="Parent1" op="lte"/>
              <dgm:constr type="primFontSz" for="des" forName="Child3" refType="primFontSz" refFor="des" refForName="Parent1" op="lte"/>
              <dgm:constr type="primFontSz" for="des" forName="Child1" refType="primFontSz" refFor="des" refForName="Parent2" op="lte"/>
              <dgm:constr type="primFontSz" for="des" forName="Child2" refType="primFontSz" refFor="des" refForName="Parent2" op="lte"/>
              <dgm:constr type="primFontSz" for="des" forName="Child3" refType="primFontSz" refFor="des" refForName="Parent2" op="lte"/>
              <dgm:constr type="primFontSz" for="des" forName="Child1" refType="primFontSz" refFor="des" refForName="Parent3" op="lte"/>
              <dgm:constr type="primFontSz" for="des" forName="Child2" refType="primFontSz" refFor="des" refForName="Parent3" op="lte"/>
              <dgm:constr type="primFontSz" for="des" forName="Child3" refType="primFontSz" refFor="des" refForName="Parent3" op="lte"/>
              <dgm:constr type="primFontSz" for="des" forName="Parent2" refType="primFontSz" refFor="des" refForName="Parent1" op="equ"/>
              <dgm:constr type="primFontSz" for="des" forName="Parent3" refType="primFontSz" refFor="des" refForName="Parent1" op="equ"/>
              <dgm:constr type="primFontSz" for="des" forName="Child2" refType="primFontSz" refFor="des" refForName="Child1" op="equ"/>
              <dgm:constr type="primFontSz" for="des" forName="Child3" refType="primFontSz" refFor="des" refForName="Child1" op="equ"/>
              <dgm:constr type="r" for="ch" forName="Parent3" refType="w" fact="0.256"/>
              <dgm:constr type="t" for="ch" forName="Parent3" refType="h" fact="0.2022"/>
              <dgm:constr type="w" for="ch" forName="Parent3" refType="w" fact="0.2048"/>
              <dgm:constr type="h" for="ch" forName="Parent3" refType="h" fact="0.3799"/>
              <dgm:constr type="r" for="ch" forName="Parent2" refType="w" fact="0.5735"/>
              <dgm:constr type="t" for="ch" forName="Parent2" refType="h" fact="0.2022"/>
              <dgm:constr type="w" for="ch" forName="Parent2" refType="w" fact="0.2048"/>
              <dgm:constr type="h" for="ch" forName="Parent2" refType="h" fact="0.3799"/>
              <dgm:constr type="r" for="ch" forName="Parent1" refType="w" fact="0.891"/>
              <dgm:constr type="t" for="ch" forName="Parent1" refType="h" fact="0.2022"/>
              <dgm:constr type="w" for="ch" forName="Parent1" refType="w" fact="0.2048"/>
              <dgm:constr type="h" for="ch" forName="Parent1" refType="h" fact="0.3799"/>
              <dgm:constr type="r" for="ch" forName="Accent3" refType="w" fact="0.3072"/>
              <dgm:constr type="t" for="ch" forName="Accent3" refType="h" fact="0.1072"/>
              <dgm:constr type="w" for="ch" forName="Accent3" refType="w" fact="0.3072"/>
              <dgm:constr type="h" for="ch" forName="Accent3" refType="h" fact="0.5699"/>
              <dgm:constr type="r" for="ch" forName="ParentBackground3" refType="w" fact="0.297"/>
              <dgm:constr type="t" for="ch" forName="ParentBackground3" refType="h" fact="0.1262"/>
              <dgm:constr type="w" for="ch" forName="ParentBackground3" refType="w" fact="0.2868"/>
              <dgm:constr type="h" for="ch" forName="ParentBackground3" refType="h" fact="0.5319"/>
              <dgm:constr type="r" for="ch" forName="Child3" refType="w" fact="0.297"/>
              <dgm:constr type="t" for="ch" forName="Child3" refType="h" fact="0.6876"/>
              <dgm:constr type="w" for="ch" forName="Child3" refType="w" fact="0.2868"/>
              <dgm:constr type="h" for="ch" forName="Child3" refType="h" fact="0.3124"/>
              <dgm:constr type="r" for="ch" forName="Accent2" refType="w" fact="0.6878"/>
              <dgm:constr type="t" for="ch" forName="Accent2" refType="h" fact="-0.0109"/>
              <dgm:constr type="w" for="ch" forName="Accent2" refType="w" fact="0.4334"/>
              <dgm:constr type="h" for="ch" forName="Accent2" refType="h" fact="0.806"/>
              <dgm:constr type="r" for="ch" forName="ParentBackground2" refType="w" fact="0.6145"/>
              <dgm:constr type="t" for="ch" forName="ParentBackground2" refType="h" fact="0.1262"/>
              <dgm:constr type="w" for="ch" forName="ParentBackground2" refType="w" fact="0.2868"/>
              <dgm:constr type="h" for="ch" forName="ParentBackground2" refType="h" fact="0.5319"/>
              <dgm:constr type="r" for="ch" forName="Child2" refType="w" fact="0.6145"/>
              <dgm:constr type="t" for="ch" forName="Child2" refType="h" fact="0.6876"/>
              <dgm:constr type="w" for="ch" forName="Child2" refType="w" fact="0.2868"/>
              <dgm:constr type="h" for="ch" forName="Child2" refType="h" fact="0.3124"/>
              <dgm:constr type="r" for="ch" forName="Accent1" refType="w" fact="1.0053"/>
              <dgm:constr type="t" for="ch" forName="Accent1" refType="h" fact="-0.0109"/>
              <dgm:constr type="w" for="ch" forName="Accent1" refType="w" fact="0.4334"/>
              <dgm:constr type="h" for="ch" forName="Accent1" refType="h" fact="0.806"/>
              <dgm:constr type="r" for="ch" forName="ParentBackground1" refType="w" fact="0.932"/>
              <dgm:constr type="t" for="ch" forName="ParentBackground1" refType="h" fact="0.1262"/>
              <dgm:constr type="w" for="ch" forName="ParentBackground1" refType="w" fact="0.2868"/>
              <dgm:constr type="h" for="ch" forName="ParentBackground1" refType="h" fact="0.5319"/>
              <dgm:constr type="r" for="ch" forName="Child1" refType="w" fact="0.932"/>
              <dgm:constr type="t" for="ch" forName="Child1" refType="h" fact="0.6876"/>
              <dgm:constr type="w" for="ch" forName="Child1" refType="w" fact="0.2868"/>
              <dgm:constr type="h" for="ch" forName="Child1" refType="h" fact="0.3124"/>
            </dgm:constrLst>
          </dgm:if>
          <dgm:if name="Name20" axis="ch" ptType="node" func="cnt" op="equ" val="4">
            <dgm:alg type="composite">
              <dgm:param type="ar" val="2.4437"/>
            </dgm:alg>
            <dgm:constrLst>
              <dgm:constr type="primFontSz" for="des" forName="Child1" val="65"/>
              <dgm:constr type="primFontSz" for="des" forName="Parent1" val="65"/>
              <dgm:constr type="primFontSz" for="des" forName="Child1" refType="primFontSz" refFor="des" refForName="Parent1" op="lte"/>
              <dgm:constr type="primFontSz" for="des" forName="Child2" refType="primFontSz" refFor="des" refForName="Parent1" op="lte"/>
              <dgm:constr type="primFontSz" for="des" forName="Child3" refType="primFontSz" refFor="des" refForName="Parent1" op="lte"/>
              <dgm:constr type="primFontSz" for="des" forName="Child4" refType="primFontSz" refFor="des" refForName="Parent1" op="lte"/>
              <dgm:constr type="primFontSz" for="des" forName="Child1" refType="primFontSz" refFor="des" refForName="Parent2" op="lte"/>
              <dgm:constr type="primFontSz" for="des" forName="Child2" refType="primFontSz" refFor="des" refForName="Parent2" op="lte"/>
              <dgm:constr type="primFontSz" for="des" forName="Child3" refType="primFontSz" refFor="des" refForName="Parent2" op="lte"/>
              <dgm:constr type="primFontSz" for="des" forName="Child4" refType="primFontSz" refFor="des" refForName="Parent2" op="lte"/>
              <dgm:constr type="primFontSz" for="des" forName="Child1" refType="primFontSz" refFor="des" refForName="Parent3" op="lte"/>
              <dgm:constr type="primFontSz" for="des" forName="Child2" refType="primFontSz" refFor="des" refForName="Parent3" op="lte"/>
              <dgm:constr type="primFontSz" for="des" forName="Child3" refType="primFontSz" refFor="des" refForName="Parent3" op="lte"/>
              <dgm:constr type="primFontSz" for="des" forName="Child4" refType="primFontSz" refFor="des" refForName="Parent3" op="lte"/>
              <dgm:constr type="primFontSz" for="des" forName="Child1" refType="primFontSz" refFor="des" refForName="Parent4" op="lte"/>
              <dgm:constr type="primFontSz" for="des" forName="Child2" refType="primFontSz" refFor="des" refForName="Parent4" op="lte"/>
              <dgm:constr type="primFontSz" for="des" forName="Child3" refType="primFontSz" refFor="des" refForName="Parent4" op="lte"/>
              <dgm:constr type="primFontSz" for="des" forName="Child4" refType="primFontSz" refFor="des" refForName="Parent4" op="lte"/>
              <dgm:constr type="primFontSz" for="des" forName="Parent2" refType="primFontSz" refFor="des" refForName="Parent1" op="equ"/>
              <dgm:constr type="primFontSz" for="des" forName="Parent3" refType="primFontSz" refFor="des" refForName="Parent1" op="equ"/>
              <dgm:constr type="primFontSz" for="des" forName="Parent4" refType="primFontSz" refFor="des" refForName="Parent1" op="equ"/>
              <dgm:constr type="primFontSz" for="des" forName="Child2" refType="primFontSz" refFor="des" refForName="Child1" op="equ"/>
              <dgm:constr type="primFontSz" for="des" forName="Child3" refType="primFontSz" refFor="des" refForName="Child1" op="equ"/>
              <dgm:constr type="primFontSz" for="des" forName="Child4" refType="primFontSz" refFor="des" refForName="Child1" op="equ"/>
              <dgm:constr type="r" for="ch" forName="Parent4" refType="w" fact="0.1943"/>
              <dgm:constr type="t" for="ch" forName="Parent4" refType="h" fact="0.2022"/>
              <dgm:constr type="w" for="ch" forName="Parent4" refType="w" fact="0.1555"/>
              <dgm:constr type="h" for="ch" forName="Parent4" refType="h" fact="0.3799"/>
              <dgm:constr type="r" for="ch" forName="Parent3" refType="w" fact="0.4353"/>
              <dgm:constr type="t" for="ch" forName="Parent3" refType="h" fact="0.2022"/>
              <dgm:constr type="w" for="ch" forName="Parent3" refType="w" fact="0.1555"/>
              <dgm:constr type="h" for="ch" forName="Parent3" refType="h" fact="0.3799"/>
              <dgm:constr type="r" for="ch" forName="Parent2" refType="w" fact="0.6763"/>
              <dgm:constr type="t" for="ch" forName="Parent2" refType="h" fact="0.2022"/>
              <dgm:constr type="w" for="ch" forName="Parent2" refType="w" fact="0.1555"/>
              <dgm:constr type="h" for="ch" forName="Parent2" refType="h" fact="0.3799"/>
              <dgm:constr type="r" for="ch" forName="Parent1" refType="w" fact="0.9173"/>
              <dgm:constr type="t" for="ch" forName="Parent1" refType="h" fact="0.2022"/>
              <dgm:constr type="w" for="ch" forName="Parent1" refType="w" fact="0.1555"/>
              <dgm:constr type="h" for="ch" forName="Parent1" refType="h" fact="0.3799"/>
              <dgm:constr type="r" for="ch" forName="Accent4" refType="w" fact="0.2332"/>
              <dgm:constr type="t" for="ch" forName="Accent4" refType="h" fact="0.1072"/>
              <dgm:constr type="w" for="ch" forName="Accent4" refType="w" fact="0.2332"/>
              <dgm:constr type="h" for="ch" forName="Accent4" refType="h" fact="0.5699"/>
              <dgm:constr type="r" for="ch" forName="ParentBackground4" refType="w" fact="0.2254"/>
              <dgm:constr type="t" for="ch" forName="ParentBackground4" refType="h" fact="0.1262"/>
              <dgm:constr type="w" for="ch" forName="ParentBackground4" refType="w" fact="0.2177"/>
              <dgm:constr type="h" for="ch" forName="ParentBackground4" refType="h" fact="0.5319"/>
              <dgm:constr type="r" for="ch" forName="Child4" refType="w" fact="0.2254"/>
              <dgm:constr type="t" for="ch" forName="Child4" refType="h" fact="0.6876"/>
              <dgm:constr type="w" for="ch" forName="Child4" refType="w" fact="0.2177"/>
              <dgm:constr type="h" for="ch" forName="Child4" refType="h" fact="0.3124"/>
              <dgm:constr type="r" for="ch" forName="Accent3" refType="w" fact="0.5235"/>
              <dgm:constr type="t" for="ch" forName="Accent3" refType="h" fact="-0.0109"/>
              <dgm:constr type="w" for="ch" forName="Accent3" refType="w" fact="0.3298"/>
              <dgm:constr type="h" for="ch" forName="Accent3" refType="h" fact="0.806"/>
              <dgm:constr type="r" for="ch" forName="ParentBackground3" refType="w" fact="0.4664"/>
              <dgm:constr type="t" for="ch" forName="ParentBackground3" refType="h" fact="0.1262"/>
              <dgm:constr type="w" for="ch" forName="ParentBackground3" refType="w" fact="0.2177"/>
              <dgm:constr type="h" for="ch" forName="ParentBackground3" refType="h" fact="0.5319"/>
              <dgm:constr type="r" for="ch" forName="Child3" refType="w" fact="0.4664"/>
              <dgm:constr type="t" for="ch" forName="Child3" refType="h" fact="0.6876"/>
              <dgm:constr type="w" for="ch" forName="Child3" refType="w" fact="0.2177"/>
              <dgm:constr type="h" for="ch" forName="Child3" refType="h" fact="0.3124"/>
              <dgm:constr type="r" for="ch" forName="Accent2" refType="w" fact="0.7635"/>
              <dgm:constr type="t" for="ch" forName="Accent2" refType="h" fact="-0.0109"/>
              <dgm:constr type="w" for="ch" forName="Accent2" refType="w" fact="0.3298"/>
              <dgm:constr type="h" for="ch" forName="Accent2" refType="h" fact="0.806"/>
              <dgm:constr type="r" for="ch" forName="ParentBackground2" refType="w" fact="0.7074"/>
              <dgm:constr type="t" for="ch" forName="ParentBackground2" refType="h" fact="0.1262"/>
              <dgm:constr type="w" for="ch" forName="ParentBackground2" refType="w" fact="0.2177"/>
              <dgm:constr type="h" for="ch" forName="ParentBackground2" refType="h" fact="0.5319"/>
              <dgm:constr type="r" for="ch" forName="Child2" refType="w" fact="0.7074"/>
              <dgm:constr type="t" for="ch" forName="Child2" refType="h" fact="0.6876"/>
              <dgm:constr type="w" for="ch" forName="Child2" refType="w" fact="0.2177"/>
              <dgm:constr type="h" for="ch" forName="Child2" refType="h" fact="0.3124"/>
              <dgm:constr type="r" for="ch" forName="Accent1" refType="w" fact="1.0045"/>
              <dgm:constr type="t" for="ch" forName="Accent1" refType="h" fact="-0.0109"/>
              <dgm:constr type="w" for="ch" forName="Accent1" refType="w" fact="0.3298"/>
              <dgm:constr type="h" for="ch" forName="Accent1" refType="h" fact="0.806"/>
              <dgm:constr type="r" for="ch" forName="ParentBackground1" refType="w" fact="0.9484"/>
              <dgm:constr type="t" for="ch" forName="ParentBackground1" refType="h" fact="0.1262"/>
              <dgm:constr type="w" for="ch" forName="ParentBackground1" refType="w" fact="0.2177"/>
              <dgm:constr type="h" for="ch" forName="ParentBackground1" refType="h" fact="0.5319"/>
              <dgm:constr type="r" for="ch" forName="Child1" refType="w" fact="0.9484"/>
              <dgm:constr type="t" for="ch" forName="Child1" refType="h" fact="0.6876"/>
              <dgm:constr type="w" for="ch" forName="Child1" refType="w" fact="0.2177"/>
              <dgm:constr type="h" for="ch" forName="Child1" refType="h" fact="0.3124"/>
            </dgm:constrLst>
          </dgm:if>
          <dgm:if name="Name21" axis="ch" ptType="node" func="cnt" op="equ" val="5">
            <dgm:alg type="composite">
              <dgm:param type="ar" val="3.0325"/>
            </dgm:alg>
            <dgm:constrLst>
              <dgm:constr type="primFontSz" for="des" forName="Child1" val="65"/>
              <dgm:constr type="primFontSz" for="des" forName="Parent1" val="65"/>
              <dgm:constr type="primFontSz" for="des" forName="Child1" refType="primFontSz" refFor="des" refForName="Parent1" op="lte"/>
              <dgm:constr type="primFontSz" for="des" forName="Child2" refType="primFontSz" refFor="des" refForName="Parent1" op="lte"/>
              <dgm:constr type="primFontSz" for="des" forName="Child3" refType="primFontSz" refFor="des" refForName="Parent1" op="lte"/>
              <dgm:constr type="primFontSz" for="des" forName="Child4" refType="primFontSz" refFor="des" refForName="Parent1" op="lte"/>
              <dgm:constr type="primFontSz" for="des" forName="Child5" refType="primFontSz" refFor="des" refForName="Parent1" op="lte"/>
              <dgm:constr type="primFontSz" for="des" forName="Child1" refType="primFontSz" refFor="des" refForName="Parent2" op="lte"/>
              <dgm:constr type="primFontSz" for="des" forName="Child2" refType="primFontSz" refFor="des" refForName="Parent2" op="lte"/>
              <dgm:constr type="primFontSz" for="des" forName="Child3" refType="primFontSz" refFor="des" refForName="Parent2" op="lte"/>
              <dgm:constr type="primFontSz" for="des" forName="Child4" refType="primFontSz" refFor="des" refForName="Parent2" op="lte"/>
              <dgm:constr type="primFontSz" for="des" forName="Child5" refType="primFontSz" refFor="des" refForName="Parent2" op="lte"/>
              <dgm:constr type="primFontSz" for="des" forName="Child1" refType="primFontSz" refFor="des" refForName="Parent3" op="lte"/>
              <dgm:constr type="primFontSz" for="des" forName="Child2" refType="primFontSz" refFor="des" refForName="Parent3" op="lte"/>
              <dgm:constr type="primFontSz" for="des" forName="Child3" refType="primFontSz" refFor="des" refForName="Parent3" op="lte"/>
              <dgm:constr type="primFontSz" for="des" forName="Child4" refType="primFontSz" refFor="des" refForName="Parent3" op="lte"/>
              <dgm:constr type="primFontSz" for="des" forName="Child5" refType="primFontSz" refFor="des" refForName="Parent3" op="lte"/>
              <dgm:constr type="primFontSz" for="des" forName="Child1" refType="primFontSz" refFor="des" refForName="Parent4" op="lte"/>
              <dgm:constr type="primFontSz" for="des" forName="Child2" refType="primFontSz" refFor="des" refForName="Parent4" op="lte"/>
              <dgm:constr type="primFontSz" for="des" forName="Child3" refType="primFontSz" refFor="des" refForName="Parent4" op="lte"/>
              <dgm:constr type="primFontSz" for="des" forName="Child4" refType="primFontSz" refFor="des" refForName="Parent4" op="lte"/>
              <dgm:constr type="primFontSz" for="des" forName="Child5" refType="primFontSz" refFor="des" refForName="Parent4" op="lte"/>
              <dgm:constr type="primFontSz" for="des" forName="Child1" refType="primFontSz" refFor="des" refForName="Parent5" op="lte"/>
              <dgm:constr type="primFontSz" for="des" forName="Child2" refType="primFontSz" refFor="des" refForName="Parent5" op="lte"/>
              <dgm:constr type="primFontSz" for="des" forName="Child3" refType="primFontSz" refFor="des" refForName="Parent5" op="lte"/>
              <dgm:constr type="primFontSz" for="des" forName="Child4" refType="primFontSz" refFor="des" refForName="Parent5" op="lte"/>
              <dgm:constr type="primFontSz" for="des" forName="Child5" refType="primFontSz" refFor="des" refForName="Parent5" op="lte"/>
              <dgm:constr type="primFontSz" for="des" forName="Parent2" refType="primFontSz" refFor="des" refForName="Parent1" op="equ"/>
              <dgm:constr type="primFontSz" for="des" forName="Parent3" refType="primFontSz" refFor="des" refForName="Parent1" op="equ"/>
              <dgm:constr type="primFontSz" for="des" forName="Parent4" refType="primFontSz" refFor="des" refForName="Parent1" op="equ"/>
              <dgm:constr type="primFontSz" for="des" forName="Parent5" refType="primFontSz" refFor="des" refForName="Parent1" op="equ"/>
              <dgm:constr type="primFontSz" for="des" forName="Child2" refType="primFontSz" refFor="des" refForName="Child1" op="equ"/>
              <dgm:constr type="primFontSz" for="des" forName="Child3" refType="primFontSz" refFor="des" refForName="Child1" op="equ"/>
              <dgm:constr type="primFontSz" for="des" forName="Child4" refType="primFontSz" refFor="des" refForName="Child1" op="equ"/>
              <dgm:constr type="primFontSz" for="des" forName="Child5" refType="primFontSz" refFor="des" refForName="Child1" op="equ"/>
              <dgm:constr type="r" for="ch" forName="Parent5" refType="w" fact="0.1566"/>
              <dgm:constr type="t" for="ch" forName="Parent5" refType="h" fact="0.2022"/>
              <dgm:constr type="w" for="ch" forName="Parent5" refType="w" fact="0.1253"/>
              <dgm:constr type="h" for="ch" forName="Parent5" refType="h" fact="0.3799"/>
              <dgm:constr type="r" for="ch" forName="Parent4" refType="w" fact="0.3508"/>
              <dgm:constr type="t" for="ch" forName="Parent4" refType="h" fact="0.2022"/>
              <dgm:constr type="w" for="ch" forName="Parent4" refType="w" fact="0.1253"/>
              <dgm:constr type="h" for="ch" forName="Parent4" refType="h" fact="0.3799"/>
              <dgm:constr type="r" for="ch" forName="Parent3" refType="w" fact="0.545"/>
              <dgm:constr type="t" for="ch" forName="Parent3" refType="h" fact="0.2022"/>
              <dgm:constr type="w" for="ch" forName="Parent3" refType="w" fact="0.1253"/>
              <dgm:constr type="h" for="ch" forName="Parent3" refType="h" fact="0.3799"/>
              <dgm:constr type="r" for="ch" forName="Parent2" refType="w" fact="0.7391"/>
              <dgm:constr type="t" for="ch" forName="Parent2" refType="h" fact="0.2022"/>
              <dgm:constr type="w" for="ch" forName="Parent2" refType="w" fact="0.1253"/>
              <dgm:constr type="h" for="ch" forName="Parent2" refType="h" fact="0.3799"/>
              <dgm:constr type="r" for="ch" forName="Parent1" refType="w" fact="0.9333"/>
              <dgm:constr type="t" for="ch" forName="Parent1" refType="h" fact="0.2022"/>
              <dgm:constr type="w" for="ch" forName="Parent1" refType="w" fact="0.1253"/>
              <dgm:constr type="h" for="ch" forName="Parent1" refType="h" fact="0.3799"/>
              <dgm:constr type="r" for="ch" forName="Accent5" refType="w" fact="0.1879"/>
              <dgm:constr type="t" for="ch" forName="Accent5" refType="h" fact="0.1072"/>
              <dgm:constr type="w" for="ch" forName="Accent5" refType="w" fact="0.1879"/>
              <dgm:constr type="h" for="ch" forName="Accent5" refType="h" fact="0.5699"/>
              <dgm:constr type="r" for="ch" forName="ParentBackground5" refType="w" fact="0.1817"/>
              <dgm:constr type="t" for="ch" forName="ParentBackground5" refType="h" fact="0.1262"/>
              <dgm:constr type="w" for="ch" forName="ParentBackground5" refType="w" fact="0.1754"/>
              <dgm:constr type="h" for="ch" forName="ParentBackground5" refType="h" fact="0.5319"/>
              <dgm:constr type="r" for="ch" forName="Child5" refType="w" fact="0.1817"/>
              <dgm:constr type="t" for="ch" forName="Child5" refType="h" fact="0.6876"/>
              <dgm:constr type="w" for="ch" forName="Child5" refType="w" fact="0.1754"/>
              <dgm:constr type="h" for="ch" forName="Child5" refType="h" fact="0.3124"/>
              <dgm:constr type="r" for="ch" forName="Accent4" refType="w" fact="0.4211"/>
              <dgm:constr type="t" for="ch" forName="Accent4" refType="h" fact="-0.0109"/>
              <dgm:constr type="w" for="ch" forName="Accent4" refType="w" fact="0.2657"/>
              <dgm:constr type="h" for="ch" forName="Accent4" refType="h" fact="0.806"/>
              <dgm:constr type="r" for="ch" forName="ParentBackground4" refType="w" fact="0.3758"/>
              <dgm:constr type="t" for="ch" forName="ParentBackground4" refType="h" fact="0.1262"/>
              <dgm:constr type="w" for="ch" forName="ParentBackground4" refType="w" fact="0.1754"/>
              <dgm:constr type="h" for="ch" forName="ParentBackground4" refType="h" fact="0.5319"/>
              <dgm:constr type="r" for="ch" forName="Child4" refType="w" fact="0.3758"/>
              <dgm:constr type="t" for="ch" forName="Child4" refType="h" fact="0.6876"/>
              <dgm:constr type="w" for="ch" forName="Child4" refType="w" fact="0.1754"/>
              <dgm:constr type="h" for="ch" forName="Child4" refType="h" fact="0.3124"/>
              <dgm:constr type="r" for="ch" forName="Accent3" refType="w" fact="0.6152"/>
              <dgm:constr type="t" for="ch" forName="Accent3" refType="h" fact="-0.0109"/>
              <dgm:constr type="w" for="ch" forName="Accent3" refType="w" fact="0.2657"/>
              <dgm:constr type="h" for="ch" forName="Accent3" refType="h" fact="0.806"/>
              <dgm:constr type="r" for="ch" forName="ParentBackground3" refType="w" fact="0.57"/>
              <dgm:constr type="t" for="ch" forName="ParentBackground3" refType="h" fact="0.1262"/>
              <dgm:constr type="w" for="ch" forName="ParentBackground3" refType="w" fact="0.1754"/>
              <dgm:constr type="h" for="ch" forName="ParentBackground3" refType="h" fact="0.5319"/>
              <dgm:constr type="r" for="ch" forName="Child3" refType="w" fact="0.57"/>
              <dgm:constr type="t" for="ch" forName="Child3" refType="h" fact="0.6876"/>
              <dgm:constr type="w" for="ch" forName="Child3" refType="w" fact="0.1754"/>
              <dgm:constr type="h" for="ch" forName="Child3" refType="h" fact="0.3124"/>
              <dgm:constr type="r" for="ch" forName="Accent2" refType="w" fact="0.8094"/>
              <dgm:constr type="t" for="ch" forName="Accent2" refType="h" fact="-0.0109"/>
              <dgm:constr type="w" for="ch" forName="Accent2" refType="w" fact="0.2657"/>
              <dgm:constr type="h" for="ch" forName="Accent2" refType="h" fact="0.806"/>
              <dgm:constr type="r" for="ch" forName="ParentBackground2" refType="w" fact="0.7642"/>
              <dgm:constr type="t" for="ch" forName="ParentBackground2" refType="h" fact="0.1262"/>
              <dgm:constr type="w" for="ch" forName="ParentBackground2" refType="w" fact="0.1754"/>
              <dgm:constr type="h" for="ch" forName="ParentBackground2" refType="h" fact="0.5319"/>
              <dgm:constr type="r" for="ch" forName="Child2" refType="w" fact="0.7642"/>
              <dgm:constr type="t" for="ch" forName="Child2" refType="h" fact="0.6876"/>
              <dgm:constr type="w" for="ch" forName="Child2" refType="w" fact="0.1754"/>
              <dgm:constr type="h" for="ch" forName="Child2" refType="h" fact="0.3124"/>
              <dgm:constr type="r" for="ch" forName="Accent1" refType="w" fact="1.0036"/>
              <dgm:constr type="t" for="ch" forName="Accent1" refType="h" fact="-0.0109"/>
              <dgm:constr type="w" for="ch" forName="Accent1" refType="w" fact="0.2657"/>
              <dgm:constr type="h" for="ch" forName="Accent1" refType="h" fact="0.806"/>
              <dgm:constr type="r" for="ch" forName="ParentBackground1" refType="w" fact="0.9584"/>
              <dgm:constr type="t" for="ch" forName="ParentBackground1" refType="h" fact="0.1262"/>
              <dgm:constr type="w" for="ch" forName="ParentBackground1" refType="w" fact="0.1754"/>
              <dgm:constr type="h" for="ch" forName="ParentBackground1" refType="h" fact="0.5319"/>
              <dgm:constr type="r" for="ch" forName="Child1" refType="w" fact="0.9584"/>
              <dgm:constr type="t" for="ch" forName="Child1" refType="h" fact="0.6876"/>
              <dgm:constr type="w" for="ch" forName="Child1" refType="w" fact="0.1754"/>
              <dgm:constr type="h" for="ch" forName="Child1" refType="h" fact="0.3124"/>
            </dgm:constrLst>
          </dgm:if>
          <dgm:if name="Name22" axis="ch" ptType="node" func="cnt" op="equ" val="6">
            <dgm:alg type="composite">
              <dgm:param type="ar" val="3.6214"/>
            </dgm:alg>
            <dgm:constrLst>
              <dgm:constr type="primFontSz" for="des" forName="Child1" val="65"/>
              <dgm:constr type="primFontSz" for="des" forName="Parent1" val="65"/>
              <dgm:constr type="primFontSz" for="des" forName="Child1" refType="primFontSz" refFor="des" refForName="Parent1" op="lte"/>
              <dgm:constr type="primFontSz" for="des" forName="Child2" refType="primFontSz" refFor="des" refForName="Parent1" op="lte"/>
              <dgm:constr type="primFontSz" for="des" forName="Child3" refType="primFontSz" refFor="des" refForName="Parent1" op="lte"/>
              <dgm:constr type="primFontSz" for="des" forName="Child4" refType="primFontSz" refFor="des" refForName="Parent1" op="lte"/>
              <dgm:constr type="primFontSz" for="des" forName="Child5" refType="primFontSz" refFor="des" refForName="Parent1" op="lte"/>
              <dgm:constr type="primFontSz" for="des" forName="Child6" refType="primFontSz" refFor="des" refForName="Parent1" op="lte"/>
              <dgm:constr type="primFontSz" for="des" forName="Child1" refType="primFontSz" refFor="des" refForName="Parent2" op="lte"/>
              <dgm:constr type="primFontSz" for="des" forName="Child2" refType="primFontSz" refFor="des" refForName="Parent2" op="lte"/>
              <dgm:constr type="primFontSz" for="des" forName="Child3" refType="primFontSz" refFor="des" refForName="Parent2" op="lte"/>
              <dgm:constr type="primFontSz" for="des" forName="Child4" refType="primFontSz" refFor="des" refForName="Parent2" op="lte"/>
              <dgm:constr type="primFontSz" for="des" forName="Child5" refType="primFontSz" refFor="des" refForName="Parent2" op="lte"/>
              <dgm:constr type="primFontSz" for="des" forName="Child6" refType="primFontSz" refFor="des" refForName="Parent2" op="lte"/>
              <dgm:constr type="primFontSz" for="des" forName="Child1" refType="primFontSz" refFor="des" refForName="Parent3" op="lte"/>
              <dgm:constr type="primFontSz" for="des" forName="Child2" refType="primFontSz" refFor="des" refForName="Parent3" op="lte"/>
              <dgm:constr type="primFontSz" for="des" forName="Child3" refType="primFontSz" refFor="des" refForName="Parent3" op="lte"/>
              <dgm:constr type="primFontSz" for="des" forName="Child4" refType="primFontSz" refFor="des" refForName="Parent3" op="lte"/>
              <dgm:constr type="primFontSz" for="des" forName="Child5" refType="primFontSz" refFor="des" refForName="Parent3" op="lte"/>
              <dgm:constr type="primFontSz" for="des" forName="Child6" refType="primFontSz" refFor="des" refForName="Parent3" op="lte"/>
              <dgm:constr type="primFontSz" for="des" forName="Child1" refType="primFontSz" refFor="des" refForName="Parent4" op="lte"/>
              <dgm:constr type="primFontSz" for="des" forName="Child2" refType="primFontSz" refFor="des" refForName="Parent4" op="lte"/>
              <dgm:constr type="primFontSz" for="des" forName="Child3" refType="primFontSz" refFor="des" refForName="Parent4" op="lte"/>
              <dgm:constr type="primFontSz" for="des" forName="Child4" refType="primFontSz" refFor="des" refForName="Parent4" op="lte"/>
              <dgm:constr type="primFontSz" for="des" forName="Child5" refType="primFontSz" refFor="des" refForName="Parent4" op="lte"/>
              <dgm:constr type="primFontSz" for="des" forName="Child6" refType="primFontSz" refFor="des" refForName="Parent4" op="lte"/>
              <dgm:constr type="primFontSz" for="des" forName="Child1" refType="primFontSz" refFor="des" refForName="Parent5" op="lte"/>
              <dgm:constr type="primFontSz" for="des" forName="Child2" refType="primFontSz" refFor="des" refForName="Parent5" op="lte"/>
              <dgm:constr type="primFontSz" for="des" forName="Child3" refType="primFontSz" refFor="des" refForName="Parent5" op="lte"/>
              <dgm:constr type="primFontSz" for="des" forName="Child4" refType="primFontSz" refFor="des" refForName="Parent5" op="lte"/>
              <dgm:constr type="primFontSz" for="des" forName="Child5" refType="primFontSz" refFor="des" refForName="Parent5" op="lte"/>
              <dgm:constr type="primFontSz" for="des" forName="Child6" refType="primFontSz" refFor="des" refForName="Parent5" op="lte"/>
              <dgm:constr type="primFontSz" for="des" forName="Child1" refType="primFontSz" refFor="des" refForName="Parent6" op="lte"/>
              <dgm:constr type="primFontSz" for="des" forName="Child2" refType="primFontSz" refFor="des" refForName="Parent6" op="lte"/>
              <dgm:constr type="primFontSz" for="des" forName="Child3" refType="primFontSz" refFor="des" refForName="Parent6" op="lte"/>
              <dgm:constr type="primFontSz" for="des" forName="Child4" refType="primFontSz" refFor="des" refForName="Parent6" op="lte"/>
              <dgm:constr type="primFontSz" for="des" forName="Child5" refType="primFontSz" refFor="des" refForName="Parent6" op="lte"/>
              <dgm:constr type="primFontSz" for="des" forName="Child6" refType="primFontSz" refFor="des" refForName="Parent6" op="lte"/>
              <dgm:constr type="primFontSz" for="des" forName="Parent2" refType="primFontSz" refFor="des" refForName="Parent1" op="equ"/>
              <dgm:constr type="primFontSz" for="des" forName="Parent3" refType="primFontSz" refFor="des" refForName="Parent1" op="equ"/>
              <dgm:constr type="primFontSz" for="des" forName="Parent4" refType="primFontSz" refFor="des" refForName="Parent1" op="equ"/>
              <dgm:constr type="primFontSz" for="des" forName="Parent5" refType="primFontSz" refFor="des" refForName="Parent1" op="equ"/>
              <dgm:constr type="primFontSz" for="des" forName="Parent6" refType="primFontSz" refFor="des" refForName="Parent1" op="equ"/>
              <dgm:constr type="primFontSz" for="des" forName="Child2" refType="primFontSz" refFor="des" refForName="Child1" op="equ"/>
              <dgm:constr type="primFontSz" for="des" forName="Child3" refType="primFontSz" refFor="des" refForName="Child1" op="equ"/>
              <dgm:constr type="primFontSz" for="des" forName="Child4" refType="primFontSz" refFor="des" refForName="Child1" op="equ"/>
              <dgm:constr type="primFontSz" for="des" forName="Child5" refType="primFontSz" refFor="des" refForName="Child1" op="equ"/>
              <dgm:constr type="primFontSz" for="des" forName="Child6" refType="primFontSz" refFor="des" refForName="Child1" op="equ"/>
              <dgm:constr type="r" for="ch" forName="Parent6" refType="w" fact="0.1311"/>
              <dgm:constr type="t" for="ch" forName="Parent6" refType="h" fact="0.2022"/>
              <dgm:constr type="w" for="ch" forName="Parent6" refType="w" fact="0.1049"/>
              <dgm:constr type="h" for="ch" forName="Parent6" refType="h" fact="0.3799"/>
              <dgm:constr type="r" for="ch" forName="Parent5" refType="w" fact="0.2937"/>
              <dgm:constr type="t" for="ch" forName="Parent5" refType="h" fact="0.2022"/>
              <dgm:constr type="w" for="ch" forName="Parent5" refType="w" fact="0.1049"/>
              <dgm:constr type="h" for="ch" forName="Parent5" refType="h" fact="0.3799"/>
              <dgm:constr type="r" for="ch" forName="Parent4" refType="w" fact="0.4563"/>
              <dgm:constr type="t" for="ch" forName="Parent4" refType="h" fact="0.2022"/>
              <dgm:constr type="w" for="ch" forName="Parent4" refType="w" fact="0.1049"/>
              <dgm:constr type="h" for="ch" forName="Parent4" refType="h" fact="0.3799"/>
              <dgm:constr type="r" for="ch" forName="Parent3" refType="w" fact="0.619"/>
              <dgm:constr type="t" for="ch" forName="Parent3" refType="h" fact="0.2022"/>
              <dgm:constr type="w" for="ch" forName="Parent3" refType="w" fact="0.1049"/>
              <dgm:constr type="h" for="ch" forName="Parent3" refType="h" fact="0.3799"/>
              <dgm:constr type="r" for="ch" forName="Parent2" refType="w" fact="0.7816"/>
              <dgm:constr type="t" for="ch" forName="Parent2" refType="h" fact="0.2022"/>
              <dgm:constr type="w" for="ch" forName="Parent2" refType="w" fact="0.1049"/>
              <dgm:constr type="h" for="ch" forName="Parent2" refType="h" fact="0.3799"/>
              <dgm:constr type="r" for="ch" forName="Parent1" refType="w" fact="0.9442"/>
              <dgm:constr type="t" for="ch" forName="Parent1" refType="h" fact="0.2022"/>
              <dgm:constr type="w" for="ch" forName="Parent1" refType="w" fact="0.1049"/>
              <dgm:constr type="h" for="ch" forName="Parent1" refType="h" fact="0.3799"/>
              <dgm:constr type="r" for="ch" forName="Accent6" refType="w" fact="0.1574"/>
              <dgm:constr type="t" for="ch" forName="Accent6" refType="h" fact="0.1072"/>
              <dgm:constr type="w" for="ch" forName="Accent6" refType="w" fact="0.1574"/>
              <dgm:constr type="h" for="ch" forName="Accent6" refType="h" fact="0.5699"/>
              <dgm:constr type="r" for="ch" forName="ParentBackground6" refType="w" fact="0.1521"/>
              <dgm:constr type="t" for="ch" forName="ParentBackground6" refType="h" fact="0.1262"/>
              <dgm:constr type="w" for="ch" forName="ParentBackground6" refType="w" fact="0.1469"/>
              <dgm:constr type="h" for="ch" forName="ParentBackground6" refType="h" fact="0.5319"/>
              <dgm:constr type="r" for="ch" forName="Child6" refType="w" fact="0.1521"/>
              <dgm:constr type="t" for="ch" forName="Child6" refType="h" fact="0.6876"/>
              <dgm:constr type="w" for="ch" forName="Child6" refType="w" fact="0.1469"/>
              <dgm:constr type="h" for="ch" forName="Child6" refType="h" fact="0.3124"/>
              <dgm:constr type="r" for="ch" forName="Accent5" refType="w" fact="0.3526"/>
              <dgm:constr type="t" for="ch" forName="Accent5" refType="h" fact="-0.0109"/>
              <dgm:constr type="w" for="ch" forName="Accent5" refType="w" fact="0.2226"/>
              <dgm:constr type="h" for="ch" forName="Accent5" refType="h" fact="0.806"/>
              <dgm:constr type="r" for="ch" forName="ParentBackground5" refType="w" fact="0.3147"/>
              <dgm:constr type="t" for="ch" forName="ParentBackground5" refType="h" fact="0.1262"/>
              <dgm:constr type="w" for="ch" forName="ParentBackground5" refType="w" fact="0.1469"/>
              <dgm:constr type="h" for="ch" forName="ParentBackground5" refType="h" fact="0.5319"/>
              <dgm:constr type="r" for="ch" forName="Child5" refType="w" fact="0.3147"/>
              <dgm:constr type="t" for="ch" forName="Child5" refType="h" fact="0.6876"/>
              <dgm:constr type="w" for="ch" forName="Child5" refType="w" fact="0.1469"/>
              <dgm:constr type="h" for="ch" forName="Child5" refType="h" fact="0.3124"/>
              <dgm:constr type="r" for="ch" forName="Accent4" refType="w" fact="0.5152"/>
              <dgm:constr type="t" for="ch" forName="Accent4" refType="h" fact="-0.0109"/>
              <dgm:constr type="w" for="ch" forName="Accent4" refType="w" fact="0.2226"/>
              <dgm:constr type="h" for="ch" forName="Accent4" refType="h" fact="0.806"/>
              <dgm:constr type="r" for="ch" forName="ParentBackground4" refType="w" fact="0.4773"/>
              <dgm:constr type="t" for="ch" forName="ParentBackground4" refType="h" fact="0.1262"/>
              <dgm:constr type="w" for="ch" forName="ParentBackground4" refType="w" fact="0.1469"/>
              <dgm:constr type="h" for="ch" forName="ParentBackground4" refType="h" fact="0.5319"/>
              <dgm:constr type="r" for="ch" forName="Child4" refType="w" fact="0.4773"/>
              <dgm:constr type="t" for="ch" forName="Child4" refType="h" fact="0.6876"/>
              <dgm:constr type="w" for="ch" forName="Child4" refType="w" fact="0.1469"/>
              <dgm:constr type="h" for="ch" forName="Child4" refType="h" fact="0.3124"/>
              <dgm:constr type="r" for="ch" forName="Accent3" refType="w" fact="0.6778"/>
              <dgm:constr type="t" for="ch" forName="Accent3" refType="h" fact="-0.0109"/>
              <dgm:constr type="w" for="ch" forName="Accent3" refType="w" fact="0.2226"/>
              <dgm:constr type="h" for="ch" forName="Accent3" refType="h" fact="0.806"/>
              <dgm:constr type="r" for="ch" forName="ParentBackground3" refType="w" fact="0.6399"/>
              <dgm:constr type="t" for="ch" forName="ParentBackground3" refType="h" fact="0.1262"/>
              <dgm:constr type="w" for="ch" forName="ParentBackground3" refType="w" fact="0.1469"/>
              <dgm:constr type="h" for="ch" forName="ParentBackground3" refType="h" fact="0.5319"/>
              <dgm:constr type="r" for="ch" forName="Child3" refType="w" fact="0.6399"/>
              <dgm:constr type="t" for="ch" forName="Child3" refType="h" fact="0.6876"/>
              <dgm:constr type="w" for="ch" forName="Child3" refType="w" fact="0.1469"/>
              <dgm:constr type="h" for="ch" forName="Child3" refType="h" fact="0.3124"/>
              <dgm:constr type="r" for="ch" forName="Accent2" refType="w" fact="0.8404"/>
              <dgm:constr type="t" for="ch" forName="Accent2" refType="h" fact="-0.0109"/>
              <dgm:constr type="w" for="ch" forName="Accent2" refType="w" fact="0.2226"/>
              <dgm:constr type="h" for="ch" forName="Accent2" refType="h" fact="0.806"/>
              <dgm:constr type="r" for="ch" forName="ParentBackground2" refType="w" fact="0.8025"/>
              <dgm:constr type="t" for="ch" forName="ParentBackground2" refType="h" fact="0.1262"/>
              <dgm:constr type="w" for="ch" forName="ParentBackground2" refType="w" fact="0.1469"/>
              <dgm:constr type="h" for="ch" forName="ParentBackground2" refType="h" fact="0.5319"/>
              <dgm:constr type="r" for="ch" forName="Child2" refType="w" fact="0.8025"/>
              <dgm:constr type="t" for="ch" forName="Child2" refType="h" fact="0.6876"/>
              <dgm:constr type="w" for="ch" forName="Child2" refType="w" fact="0.1469"/>
              <dgm:constr type="h" for="ch" forName="Child2" refType="h" fact="0.3124"/>
              <dgm:constr type="r" for="ch" forName="Accent1" refType="w" fact="1.003"/>
              <dgm:constr type="t" for="ch" forName="Accent1" refType="h" fact="-0.0109"/>
              <dgm:constr type="w" for="ch" forName="Accent1" refType="w" fact="0.2226"/>
              <dgm:constr type="h" for="ch" forName="Accent1" refType="h" fact="0.806"/>
              <dgm:constr type="r" for="ch" forName="ParentBackground1" refType="w" fact="0.9652"/>
              <dgm:constr type="t" for="ch" forName="ParentBackground1" refType="h" fact="0.1262"/>
              <dgm:constr type="w" for="ch" forName="ParentBackground1" refType="w" fact="0.1469"/>
              <dgm:constr type="h" for="ch" forName="ParentBackground1" refType="h" fact="0.5319"/>
              <dgm:constr type="r" for="ch" forName="Child1" refType="w" fact="0.9652"/>
              <dgm:constr type="t" for="ch" forName="Child1" refType="h" fact="0.6876"/>
              <dgm:constr type="w" for="ch" forName="Child1" refType="w" fact="0.1469"/>
              <dgm:constr type="h" for="ch" forName="Child1" refType="h" fact="0.3124"/>
            </dgm:constrLst>
          </dgm:if>
          <dgm:if name="Name23" axis="ch" ptType="node" func="cnt" op="equ" val="7">
            <dgm:alg type="composite">
              <dgm:param type="ar" val="4.2103"/>
            </dgm:alg>
            <dgm:constrLst>
              <dgm:constr type="primFontSz" for="des" forName="Child1" val="65"/>
              <dgm:constr type="primFontSz" for="des" forName="Parent1" val="65"/>
              <dgm:constr type="primFontSz" for="des" forName="Child1" refType="primFontSz" refFor="des" refForName="Parent1" op="lte"/>
              <dgm:constr type="primFontSz" for="des" forName="Child2" refType="primFontSz" refFor="des" refForName="Parent1" op="lte"/>
              <dgm:constr type="primFontSz" for="des" forName="Child3" refType="primFontSz" refFor="des" refForName="Parent1" op="lte"/>
              <dgm:constr type="primFontSz" for="des" forName="Child4" refType="primFontSz" refFor="des" refForName="Parent1" op="lte"/>
              <dgm:constr type="primFontSz" for="des" forName="Child5" refType="primFontSz" refFor="des" refForName="Parent1" op="lte"/>
              <dgm:constr type="primFontSz" for="des" forName="Child6" refType="primFontSz" refFor="des" refForName="Parent1" op="lte"/>
              <dgm:constr type="primFontSz" for="des" forName="Child7" refType="primFontSz" refFor="des" refForName="Parent1" op="lte"/>
              <dgm:constr type="primFontSz" for="des" forName="Child1" refType="primFontSz" refFor="des" refForName="Parent2" op="lte"/>
              <dgm:constr type="primFontSz" for="des" forName="Child2" refType="primFontSz" refFor="des" refForName="Parent2" op="lte"/>
              <dgm:constr type="primFontSz" for="des" forName="Child3" refType="primFontSz" refFor="des" refForName="Parent2" op="lte"/>
              <dgm:constr type="primFontSz" for="des" forName="Child4" refType="primFontSz" refFor="des" refForName="Parent2" op="lte"/>
              <dgm:constr type="primFontSz" for="des" forName="Child5" refType="primFontSz" refFor="des" refForName="Parent2" op="lte"/>
              <dgm:constr type="primFontSz" for="des" forName="Child6" refType="primFontSz" refFor="des" refForName="Parent2" op="lte"/>
              <dgm:constr type="primFontSz" for="des" forName="Child7" refType="primFontSz" refFor="des" refForName="Parent2" op="lte"/>
              <dgm:constr type="primFontSz" for="des" forName="Child1" refType="primFontSz" refFor="des" refForName="Parent3" op="lte"/>
              <dgm:constr type="primFontSz" for="des" forName="Child2" refType="primFontSz" refFor="des" refForName="Parent3" op="lte"/>
              <dgm:constr type="primFontSz" for="des" forName="Child3" refType="primFontSz" refFor="des" refForName="Parent3" op="lte"/>
              <dgm:constr type="primFontSz" for="des" forName="Child4" refType="primFontSz" refFor="des" refForName="Parent3" op="lte"/>
              <dgm:constr type="primFontSz" for="des" forName="Child5" refType="primFontSz" refFor="des" refForName="Parent3" op="lte"/>
              <dgm:constr type="primFontSz" for="des" forName="Child6" refType="primFontSz" refFor="des" refForName="Parent3" op="lte"/>
              <dgm:constr type="primFontSz" for="des" forName="Child7" refType="primFontSz" refFor="des" refForName="Parent3" op="lte"/>
              <dgm:constr type="primFontSz" for="des" forName="Child1" refType="primFontSz" refFor="des" refForName="Parent4" op="lte"/>
              <dgm:constr type="primFontSz" for="des" forName="Child2" refType="primFontSz" refFor="des" refForName="Parent4" op="lte"/>
              <dgm:constr type="primFontSz" for="des" forName="Child3" refType="primFontSz" refFor="des" refForName="Parent4" op="lte"/>
              <dgm:constr type="primFontSz" for="des" forName="Child4" refType="primFontSz" refFor="des" refForName="Parent4" op="lte"/>
              <dgm:constr type="primFontSz" for="des" forName="Child5" refType="primFontSz" refFor="des" refForName="Parent4" op="lte"/>
              <dgm:constr type="primFontSz" for="des" forName="Child6" refType="primFontSz" refFor="des" refForName="Parent4" op="lte"/>
              <dgm:constr type="primFontSz" for="des" forName="Child7" refType="primFontSz" refFor="des" refForName="Parent4" op="lte"/>
              <dgm:constr type="primFontSz" for="des" forName="Child1" refType="primFontSz" refFor="des" refForName="Parent5" op="lte"/>
              <dgm:constr type="primFontSz" for="des" forName="Child2" refType="primFontSz" refFor="des" refForName="Parent5" op="lte"/>
              <dgm:constr type="primFontSz" for="des" forName="Child3" refType="primFontSz" refFor="des" refForName="Parent5" op="lte"/>
              <dgm:constr type="primFontSz" for="des" forName="Child4" refType="primFontSz" refFor="des" refForName="Parent5" op="lte"/>
              <dgm:constr type="primFontSz" for="des" forName="Child5" refType="primFontSz" refFor="des" refForName="Parent5" op="lte"/>
              <dgm:constr type="primFontSz" for="des" forName="Child6" refType="primFontSz" refFor="des" refForName="Parent5" op="lte"/>
              <dgm:constr type="primFontSz" for="des" forName="Child7" refType="primFontSz" refFor="des" refForName="Parent5" op="lte"/>
              <dgm:constr type="primFontSz" for="des" forName="Child1" refType="primFontSz" refFor="des" refForName="Parent6" op="lte"/>
              <dgm:constr type="primFontSz" for="des" forName="Child2" refType="primFontSz" refFor="des" refForName="Parent6" op="lte"/>
              <dgm:constr type="primFontSz" for="des" forName="Child3" refType="primFontSz" refFor="des" refForName="Parent6" op="lte"/>
              <dgm:constr type="primFontSz" for="des" forName="Child4" refType="primFontSz" refFor="des" refForName="Parent6" op="lte"/>
              <dgm:constr type="primFontSz" for="des" forName="Child5" refType="primFontSz" refFor="des" refForName="Parent6" op="lte"/>
              <dgm:constr type="primFontSz" for="des" forName="Child6" refType="primFontSz" refFor="des" refForName="Parent6" op="lte"/>
              <dgm:constr type="primFontSz" for="des" forName="Child7" refType="primFontSz" refFor="des" refForName="Parent6" op="lte"/>
              <dgm:constr type="primFontSz" for="des" forName="Child1" refType="primFontSz" refFor="des" refForName="Parent7" op="lte"/>
              <dgm:constr type="primFontSz" for="des" forName="Child2" refType="primFontSz" refFor="des" refForName="Parent7" op="lte"/>
              <dgm:constr type="primFontSz" for="des" forName="Child3" refType="primFontSz" refFor="des" refForName="Parent7" op="lte"/>
              <dgm:constr type="primFontSz" for="des" forName="Child4" refType="primFontSz" refFor="des" refForName="Parent7" op="lte"/>
              <dgm:constr type="primFontSz" for="des" forName="Child5" refType="primFontSz" refFor="des" refForName="Parent7" op="lte"/>
              <dgm:constr type="primFontSz" for="des" forName="Child6" refType="primFontSz" refFor="des" refForName="Parent7" op="lte"/>
              <dgm:constr type="primFontSz" for="des" forName="Child7" refType="primFontSz" refFor="des" refForName="Parent7" op="lte"/>
              <dgm:constr type="primFontSz" for="des" forName="Parent2" refType="primFontSz" refFor="des" refForName="Parent1" op="equ"/>
              <dgm:constr type="primFontSz" for="des" forName="Parent3" refType="primFontSz" refFor="des" refForName="Parent1" op="equ"/>
              <dgm:constr type="primFontSz" for="des" forName="Parent4" refType="primFontSz" refFor="des" refForName="Parent1" op="equ"/>
              <dgm:constr type="primFontSz" for="des" forName="Parent5" refType="primFontSz" refFor="des" refForName="Parent1" op="equ"/>
              <dgm:constr type="primFontSz" for="des" forName="Parent6" refType="primFontSz" refFor="des" refForName="Parent1" op="equ"/>
              <dgm:constr type="primFontSz" for="des" forName="Parent7" refType="primFontSz" refFor="des" refForName="Parent1" op="equ"/>
              <dgm:constr type="primFontSz" for="des" forName="Child2" refType="primFontSz" refFor="des" refForName="Child1" op="equ"/>
              <dgm:constr type="primFontSz" for="des" forName="Child3" refType="primFontSz" refFor="des" refForName="Child1" op="equ"/>
              <dgm:constr type="primFontSz" for="des" forName="Child4" refType="primFontSz" refFor="des" refForName="Child1" op="equ"/>
              <dgm:constr type="primFontSz" for="des" forName="Child5" refType="primFontSz" refFor="des" refForName="Child1" op="equ"/>
              <dgm:constr type="primFontSz" for="des" forName="Child6" refType="primFontSz" refFor="des" refForName="Child1" op="equ"/>
              <dgm:constr type="primFontSz" for="des" forName="Child7" refType="primFontSz" refFor="des" refForName="Child1" op="equ"/>
              <dgm:constr type="r" for="ch" forName="Parent7" refType="w" fact="0.1128"/>
              <dgm:constr type="t" for="ch" forName="Parent7" refType="h" fact="0.2022"/>
              <dgm:constr type="w" for="ch" forName="Parent7" refType="w" fact="0.0902"/>
              <dgm:constr type="h" for="ch" forName="Parent7" refType="h" fact="0.3799"/>
              <dgm:constr type="r" for="ch" forName="Parent6" refType="w" fact="0.2527"/>
              <dgm:constr type="t" for="ch" forName="Parent6" refType="h" fact="0.2022"/>
              <dgm:constr type="w" for="ch" forName="Parent6" refType="w" fact="0.0902"/>
              <dgm:constr type="h" for="ch" forName="Parent6" refType="h" fact="0.3799"/>
              <dgm:constr type="r" for="ch" forName="Parent5" refType="w" fact="0.3925"/>
              <dgm:constr type="t" for="ch" forName="Parent5" refType="h" fact="0.2022"/>
              <dgm:constr type="w" for="ch" forName="Parent5" refType="w" fact="0.0902"/>
              <dgm:constr type="h" for="ch" forName="Parent5" refType="h" fact="0.3799"/>
              <dgm:constr type="r" for="ch" forName="Parent4" refType="w" fact="0.5324"/>
              <dgm:constr type="t" for="ch" forName="Parent4" refType="h" fact="0.2022"/>
              <dgm:constr type="w" for="ch" forName="Parent4" refType="w" fact="0.0902"/>
              <dgm:constr type="h" for="ch" forName="Parent4" refType="h" fact="0.3799"/>
              <dgm:constr type="r" for="ch" forName="Parent3" refType="w" fact="0.6723"/>
              <dgm:constr type="t" for="ch" forName="Parent3" refType="h" fact="0.2022"/>
              <dgm:constr type="w" for="ch" forName="Parent3" refType="w" fact="0.0902"/>
              <dgm:constr type="h" for="ch" forName="Parent3" refType="h" fact="0.3799"/>
              <dgm:constr type="r" for="ch" forName="Parent2" refType="w" fact="0.8121"/>
              <dgm:constr type="t" for="ch" forName="Parent2" refType="h" fact="0.2022"/>
              <dgm:constr type="w" for="ch" forName="Parent2" refType="w" fact="0.0902"/>
              <dgm:constr type="h" for="ch" forName="Parent2" refType="h" fact="0.3799"/>
              <dgm:constr type="r" for="ch" forName="Parent1" refType="w" fact="0.952"/>
              <dgm:constr type="t" for="ch" forName="Parent1" refType="h" fact="0.2022"/>
              <dgm:constr type="w" for="ch" forName="Parent1" refType="w" fact="0.0902"/>
              <dgm:constr type="h" for="ch" forName="Parent1" refType="h" fact="0.3799"/>
              <dgm:constr type="r" for="ch" forName="Accent7" refType="w" fact="0.1354"/>
              <dgm:constr type="t" for="ch" forName="Accent7" refType="h" fact="0.1072"/>
              <dgm:constr type="w" for="ch" forName="Accent7" refType="w" fact="0.1354"/>
              <dgm:constr type="h" for="ch" forName="Accent7" refType="h" fact="0.5699"/>
              <dgm:constr type="r" for="ch" forName="ParentBackground7" refType="w" fact="0.1308"/>
              <dgm:constr type="t" for="ch" forName="ParentBackground7" refType="h" fact="0.1262"/>
              <dgm:constr type="w" for="ch" forName="ParentBackground7" refType="w" fact="0.1263"/>
              <dgm:constr type="h" for="ch" forName="ParentBackground7" refType="h" fact="0.5319"/>
              <dgm:constr type="r" for="ch" forName="Child7" refType="w" fact="0.1308"/>
              <dgm:constr type="t" for="ch" forName="Child7" refType="h" fact="0.6876"/>
              <dgm:constr type="w" for="ch" forName="Child7" refType="w" fact="0.1263"/>
              <dgm:constr type="h" for="ch" forName="Child7" refType="h" fact="0.3124"/>
              <dgm:constr type="r" for="ch" forName="Accent6" refType="w" fact="0.3033"/>
              <dgm:constr type="t" for="ch" forName="Accent6" refType="h" fact="-0.0109"/>
              <dgm:constr type="w" for="ch" forName="Accent6" refType="w" fact="0.1915"/>
              <dgm:constr type="h" for="ch" forName="Accent6" refType="h" fact="0.806"/>
              <dgm:constr type="r" for="ch" forName="ParentBackground6" refType="w" fact="0.2707"/>
              <dgm:constr type="t" for="ch" forName="ParentBackground6" refType="h" fact="0.1262"/>
              <dgm:constr type="w" for="ch" forName="ParentBackground6" refType="w" fact="0.1263"/>
              <dgm:constr type="h" for="ch" forName="ParentBackground6" refType="h" fact="0.5319"/>
              <dgm:constr type="r" for="ch" forName="Child6" refType="w" fact="0.2707"/>
              <dgm:constr type="t" for="ch" forName="Child6" refType="h" fact="0.6876"/>
              <dgm:constr type="w" for="ch" forName="Child6" refType="w" fact="0.1263"/>
              <dgm:constr type="h" for="ch" forName="Child6" refType="h" fact="0.3124"/>
              <dgm:constr type="r" for="ch" forName="Accent5" refType="w" fact="0.4431"/>
              <dgm:constr type="t" for="ch" forName="Accent5" refType="h" fact="-0.0109"/>
              <dgm:constr type="w" for="ch" forName="Accent5" refType="w" fact="0.1915"/>
              <dgm:constr type="h" for="ch" forName="Accent5" refType="h" fact="0.806"/>
              <dgm:constr type="r" for="ch" forName="ParentBackground5" refType="w" fact="0.4106"/>
              <dgm:constr type="t" for="ch" forName="ParentBackground5" refType="h" fact="0.1262"/>
              <dgm:constr type="w" for="ch" forName="ParentBackground5" refType="w" fact="0.1263"/>
              <dgm:constr type="h" for="ch" forName="ParentBackground5" refType="h" fact="0.5319"/>
              <dgm:constr type="r" for="ch" forName="Child5" refType="w" fact="0.4106"/>
              <dgm:constr type="t" for="ch" forName="Child5" refType="h" fact="0.6876"/>
              <dgm:constr type="w" for="ch" forName="Child5" refType="w" fact="0.1263"/>
              <dgm:constr type="h" for="ch" forName="Child5" refType="h" fact="0.3124"/>
              <dgm:constr type="r" for="ch" forName="Accent4" refType="w" fact="0.583"/>
              <dgm:constr type="t" for="ch" forName="Accent4" refType="h" fact="-0.0109"/>
              <dgm:constr type="w" for="ch" forName="Accent4" refType="w" fact="0.1915"/>
              <dgm:constr type="h" for="ch" forName="Accent4" refType="h" fact="0.806"/>
              <dgm:constr type="r" for="ch" forName="ParentBackground4" refType="w" fact="0.5504"/>
              <dgm:constr type="t" for="ch" forName="ParentBackground4" refType="h" fact="0.1262"/>
              <dgm:constr type="w" for="ch" forName="ParentBackground4" refType="w" fact="0.1263"/>
              <dgm:constr type="h" for="ch" forName="ParentBackground4" refType="h" fact="0.5319"/>
              <dgm:constr type="r" for="ch" forName="Child4" refType="w" fact="0.5504"/>
              <dgm:constr type="t" for="ch" forName="Child4" refType="h" fact="0.6876"/>
              <dgm:constr type="w" for="ch" forName="Child4" refType="w" fact="0.1263"/>
              <dgm:constr type="h" for="ch" forName="Child4" refType="h" fact="0.3124"/>
              <dgm:constr type="r" for="ch" forName="Accent3" refType="w" fact="0.7229"/>
              <dgm:constr type="t" for="ch" forName="Accent3" refType="h" fact="-0.0109"/>
              <dgm:constr type="w" for="ch" forName="Accent3" refType="w" fact="0.1915"/>
              <dgm:constr type="h" for="ch" forName="Accent3" refType="h" fact="0.806"/>
              <dgm:constr type="r" for="ch" forName="ParentBackground3" refType="w" fact="0.6903"/>
              <dgm:constr type="t" for="ch" forName="ParentBackground3" refType="h" fact="0.1262"/>
              <dgm:constr type="w" for="ch" forName="ParentBackground3" refType="w" fact="0.1263"/>
              <dgm:constr type="h" for="ch" forName="ParentBackground3" refType="h" fact="0.5319"/>
              <dgm:constr type="r" for="ch" forName="Child3" refType="w" fact="0.6903"/>
              <dgm:constr type="t" for="ch" forName="Child3" refType="h" fact="0.6876"/>
              <dgm:constr type="w" for="ch" forName="Child3" refType="w" fact="0.1263"/>
              <dgm:constr type="h" for="ch" forName="Child3" refType="h" fact="0.3124"/>
              <dgm:constr type="r" for="ch" forName="Accent2" refType="w" fact="0.8627"/>
              <dgm:constr type="t" for="ch" forName="Accent2" refType="h" fact="-0.0109"/>
              <dgm:constr type="w" for="ch" forName="Accent2" refType="w" fact="0.1915"/>
              <dgm:constr type="h" for="ch" forName="Accent2" refType="h" fact="0.806"/>
              <dgm:constr type="r" for="ch" forName="ParentBackground2" refType="w" fact="0.8302"/>
              <dgm:constr type="t" for="ch" forName="ParentBackground2" refType="h" fact="0.1262"/>
              <dgm:constr type="w" for="ch" forName="ParentBackground2" refType="w" fact="0.1263"/>
              <dgm:constr type="h" for="ch" forName="ParentBackground2" refType="h" fact="0.5319"/>
              <dgm:constr type="r" for="ch" forName="Child2" refType="w" fact="0.8302"/>
              <dgm:constr type="t" for="ch" forName="Child2" refType="h" fact="0.6876"/>
              <dgm:constr type="w" for="ch" forName="Child2" refType="w" fact="0.1263"/>
              <dgm:constr type="h" for="ch" forName="Child2" refType="h" fact="0.3124"/>
              <dgm:constr type="r" for="ch" forName="Accent1" refType="w" fact="1.0026"/>
              <dgm:constr type="t" for="ch" forName="Accent1" refType="h" fact="-0.0109"/>
              <dgm:constr type="w" for="ch" forName="Accent1" refType="w" fact="0.1915"/>
              <dgm:constr type="h" for="ch" forName="Accent1" refType="h" fact="0.806"/>
              <dgm:constr type="r" for="ch" forName="ParentBackground1" refType="w" fact="0.97"/>
              <dgm:constr type="t" for="ch" forName="ParentBackground1" refType="h" fact="0.1262"/>
              <dgm:constr type="w" for="ch" forName="ParentBackground1" refType="w" fact="0.1263"/>
              <dgm:constr type="h" for="ch" forName="ParentBackground1" refType="h" fact="0.5319"/>
              <dgm:constr type="r" for="ch" forName="Child1" refType="w" fact="0.97"/>
              <dgm:constr type="t" for="ch" forName="Child1" refType="h" fact="0.6876"/>
              <dgm:constr type="w" for="ch" forName="Child1" refType="w" fact="0.1263"/>
              <dgm:constr type="h" for="ch" forName="Child1" refType="h" fact="0.3124"/>
            </dgm:constrLst>
          </dgm:if>
          <dgm:if name="Name24" axis="ch" ptType="node" func="cnt" op="equ" val="8">
            <dgm:alg type="composite">
              <dgm:param type="ar" val="4.7991"/>
            </dgm:alg>
            <dgm:constrLst>
              <dgm:constr type="primFontSz" for="des" forName="Child1" val="65"/>
              <dgm:constr type="primFontSz" for="des" forName="Parent1" val="65"/>
              <dgm:constr type="primFontSz" for="des" forName="Child1" refType="primFontSz" refFor="des" refForName="Parent1" op="lte"/>
              <dgm:constr type="primFontSz" for="des" forName="Child2" refType="primFontSz" refFor="des" refForName="Parent1" op="lte"/>
              <dgm:constr type="primFontSz" for="des" forName="Child3" refType="primFontSz" refFor="des" refForName="Parent1" op="lte"/>
              <dgm:constr type="primFontSz" for="des" forName="Child4" refType="primFontSz" refFor="des" refForName="Parent1" op="lte"/>
              <dgm:constr type="primFontSz" for="des" forName="Child5" refType="primFontSz" refFor="des" refForName="Parent1" op="lte"/>
              <dgm:constr type="primFontSz" for="des" forName="Child6" refType="primFontSz" refFor="des" refForName="Parent1" op="lte"/>
              <dgm:constr type="primFontSz" for="des" forName="Child7" refType="primFontSz" refFor="des" refForName="Parent1" op="lte"/>
              <dgm:constr type="primFontSz" for="des" forName="Child8" refType="primFontSz" refFor="des" refForName="Parent1" op="lte"/>
              <dgm:constr type="primFontSz" for="des" forName="Child1" refType="primFontSz" refFor="des" refForName="Parent2" op="lte"/>
              <dgm:constr type="primFontSz" for="des" forName="Child2" refType="primFontSz" refFor="des" refForName="Parent2" op="lte"/>
              <dgm:constr type="primFontSz" for="des" forName="Child3" refType="primFontSz" refFor="des" refForName="Parent2" op="lte"/>
              <dgm:constr type="primFontSz" for="des" forName="Child4" refType="primFontSz" refFor="des" refForName="Parent2" op="lte"/>
              <dgm:constr type="primFontSz" for="des" forName="Child5" refType="primFontSz" refFor="des" refForName="Parent2" op="lte"/>
              <dgm:constr type="primFontSz" for="des" forName="Child6" refType="primFontSz" refFor="des" refForName="Parent2" op="lte"/>
              <dgm:constr type="primFontSz" for="des" forName="Child7" refType="primFontSz" refFor="des" refForName="Parent2" op="lte"/>
              <dgm:constr type="primFontSz" for="des" forName="Child8" refType="primFontSz" refFor="des" refForName="Parent2" op="lte"/>
              <dgm:constr type="primFontSz" for="des" forName="Child1" refType="primFontSz" refFor="des" refForName="Parent3" op="lte"/>
              <dgm:constr type="primFontSz" for="des" forName="Child2" refType="primFontSz" refFor="des" refForName="Parent3" op="lte"/>
              <dgm:constr type="primFontSz" for="des" forName="Child3" refType="primFontSz" refFor="des" refForName="Parent3" op="lte"/>
              <dgm:constr type="primFontSz" for="des" forName="Child4" refType="primFontSz" refFor="des" refForName="Parent3" op="lte"/>
              <dgm:constr type="primFontSz" for="des" forName="Child5" refType="primFontSz" refFor="des" refForName="Parent3" op="lte"/>
              <dgm:constr type="primFontSz" for="des" forName="Child6" refType="primFontSz" refFor="des" refForName="Parent3" op="lte"/>
              <dgm:constr type="primFontSz" for="des" forName="Child7" refType="primFontSz" refFor="des" refForName="Parent3" op="lte"/>
              <dgm:constr type="primFontSz" for="des" forName="Child8" refType="primFontSz" refFor="des" refForName="Parent3" op="lte"/>
              <dgm:constr type="primFontSz" for="des" forName="Child1" refType="primFontSz" refFor="des" refForName="Parent4" op="lte"/>
              <dgm:constr type="primFontSz" for="des" forName="Child2" refType="primFontSz" refFor="des" refForName="Parent4" op="lte"/>
              <dgm:constr type="primFontSz" for="des" forName="Child3" refType="primFontSz" refFor="des" refForName="Parent4" op="lte"/>
              <dgm:constr type="primFontSz" for="des" forName="Child4" refType="primFontSz" refFor="des" refForName="Parent4" op="lte"/>
              <dgm:constr type="primFontSz" for="des" forName="Child5" refType="primFontSz" refFor="des" refForName="Parent4" op="lte"/>
              <dgm:constr type="primFontSz" for="des" forName="Child6" refType="primFontSz" refFor="des" refForName="Parent4" op="lte"/>
              <dgm:constr type="primFontSz" for="des" forName="Child7" refType="primFontSz" refFor="des" refForName="Parent4" op="lte"/>
              <dgm:constr type="primFontSz" for="des" forName="Child8" refType="primFontSz" refFor="des" refForName="Parent4" op="lte"/>
              <dgm:constr type="primFontSz" for="des" forName="Child1" refType="primFontSz" refFor="des" refForName="Parent5" op="lte"/>
              <dgm:constr type="primFontSz" for="des" forName="Child2" refType="primFontSz" refFor="des" refForName="Parent5" op="lte"/>
              <dgm:constr type="primFontSz" for="des" forName="Child3" refType="primFontSz" refFor="des" refForName="Parent5" op="lte"/>
              <dgm:constr type="primFontSz" for="des" forName="Child4" refType="primFontSz" refFor="des" refForName="Parent5" op="lte"/>
              <dgm:constr type="primFontSz" for="des" forName="Child5" refType="primFontSz" refFor="des" refForName="Parent5" op="lte"/>
              <dgm:constr type="primFontSz" for="des" forName="Child6" refType="primFontSz" refFor="des" refForName="Parent5" op="lte"/>
              <dgm:constr type="primFontSz" for="des" forName="Child7" refType="primFontSz" refFor="des" refForName="Parent5" op="lte"/>
              <dgm:constr type="primFontSz" for="des" forName="Child8" refType="primFontSz" refFor="des" refForName="Parent5" op="lte"/>
              <dgm:constr type="primFontSz" for="des" forName="Child1" refType="primFontSz" refFor="des" refForName="Parent6" op="lte"/>
              <dgm:constr type="primFontSz" for="des" forName="Child2" refType="primFontSz" refFor="des" refForName="Parent6" op="lte"/>
              <dgm:constr type="primFontSz" for="des" forName="Child3" refType="primFontSz" refFor="des" refForName="Parent6" op="lte"/>
              <dgm:constr type="primFontSz" for="des" forName="Child4" refType="primFontSz" refFor="des" refForName="Parent6" op="lte"/>
              <dgm:constr type="primFontSz" for="des" forName="Child5" refType="primFontSz" refFor="des" refForName="Parent6" op="lte"/>
              <dgm:constr type="primFontSz" for="des" forName="Child6" refType="primFontSz" refFor="des" refForName="Parent6" op="lte"/>
              <dgm:constr type="primFontSz" for="des" forName="Child7" refType="primFontSz" refFor="des" refForName="Parent6" op="lte"/>
              <dgm:constr type="primFontSz" for="des" forName="Child8" refType="primFontSz" refFor="des" refForName="Parent6" op="lte"/>
              <dgm:constr type="primFontSz" for="des" forName="Child1" refType="primFontSz" refFor="des" refForName="Parent7" op="lte"/>
              <dgm:constr type="primFontSz" for="des" forName="Child2" refType="primFontSz" refFor="des" refForName="Parent7" op="lte"/>
              <dgm:constr type="primFontSz" for="des" forName="Child3" refType="primFontSz" refFor="des" refForName="Parent7" op="lte"/>
              <dgm:constr type="primFontSz" for="des" forName="Child4" refType="primFontSz" refFor="des" refForName="Parent7" op="lte"/>
              <dgm:constr type="primFontSz" for="des" forName="Child5" refType="primFontSz" refFor="des" refForName="Parent7" op="lte"/>
              <dgm:constr type="primFontSz" for="des" forName="Child6" refType="primFontSz" refFor="des" refForName="Parent7" op="lte"/>
              <dgm:constr type="primFontSz" for="des" forName="Child7" refType="primFontSz" refFor="des" refForName="Parent7" op="lte"/>
              <dgm:constr type="primFontSz" for="des" forName="Child8" refType="primFontSz" refFor="des" refForName="Parent7" op="lte"/>
              <dgm:constr type="primFontSz" for="des" forName="Child1" refType="primFontSz" refFor="des" refForName="Parent8" op="lte"/>
              <dgm:constr type="primFontSz" for="des" forName="Child2" refType="primFontSz" refFor="des" refForName="Parent8" op="lte"/>
              <dgm:constr type="primFontSz" for="des" forName="Child3" refType="primFontSz" refFor="des" refForName="Parent8" op="lte"/>
              <dgm:constr type="primFontSz" for="des" forName="Child4" refType="primFontSz" refFor="des" refForName="Parent8" op="lte"/>
              <dgm:constr type="primFontSz" for="des" forName="Child5" refType="primFontSz" refFor="des" refForName="Parent8" op="lte"/>
              <dgm:constr type="primFontSz" for="des" forName="Child6" refType="primFontSz" refFor="des" refForName="Parent8" op="lte"/>
              <dgm:constr type="primFontSz" for="des" forName="Child7" refType="primFontSz" refFor="des" refForName="Parent8" op="lte"/>
              <dgm:constr type="primFontSz" for="des" forName="Child8" refType="primFontSz" refFor="des" refForName="Parent8" op="lte"/>
              <dgm:constr type="primFontSz" for="des" forName="Parent2" refType="primFontSz" refFor="des" refForName="Parent1" op="equ"/>
              <dgm:constr type="primFontSz" for="des" forName="Parent3" refType="primFontSz" refFor="des" refForName="Parent1" op="equ"/>
              <dgm:constr type="primFontSz" for="des" forName="Parent4" refType="primFontSz" refFor="des" refForName="Parent1" op="equ"/>
              <dgm:constr type="primFontSz" for="des" forName="Parent5" refType="primFontSz" refFor="des" refForName="Parent1" op="equ"/>
              <dgm:constr type="primFontSz" for="des" forName="Parent6" refType="primFontSz" refFor="des" refForName="Parent1" op="equ"/>
              <dgm:constr type="primFontSz" for="des" forName="Parent7" refType="primFontSz" refFor="des" refForName="Parent1" op="equ"/>
              <dgm:constr type="primFontSz" for="des" forName="Parent8" refType="primFontSz" refFor="des" refForName="Parent1" op="equ"/>
              <dgm:constr type="primFontSz" for="des" forName="Child2" refType="primFontSz" refFor="des" refForName="Child1" op="equ"/>
              <dgm:constr type="primFontSz" for="des" forName="Child3" refType="primFontSz" refFor="des" refForName="Child1" op="equ"/>
              <dgm:constr type="primFontSz" for="des" forName="Child4" refType="primFontSz" refFor="des" refForName="Child1" op="equ"/>
              <dgm:constr type="primFontSz" for="des" forName="Child5" refType="primFontSz" refFor="des" refForName="Child1" op="equ"/>
              <dgm:constr type="primFontSz" for="des" forName="Child6" refType="primFontSz" refFor="des" refForName="Child1" op="equ"/>
              <dgm:constr type="primFontSz" for="des" forName="Child7" refType="primFontSz" refFor="des" refForName="Child1" op="equ"/>
              <dgm:constr type="primFontSz" for="des" forName="Child8" refType="primFontSz" refFor="des" refForName="Child1" op="equ"/>
              <dgm:constr type="r" for="ch" forName="Parent8" refType="w" fact="0.099"/>
              <dgm:constr type="t" for="ch" forName="Parent8" refType="h" fact="0.2022"/>
              <dgm:constr type="w" for="ch" forName="Parent8" refType="w" fact="0.0792"/>
              <dgm:constr type="h" for="ch" forName="Parent8" refType="h" fact="0.3799"/>
              <dgm:constr type="r" for="ch" forName="Parent7" refType="w" fact="0.2217"/>
              <dgm:constr type="t" for="ch" forName="Parent7" refType="h" fact="0.2022"/>
              <dgm:constr type="w" for="ch" forName="Parent7" refType="w" fact="0.0792"/>
              <dgm:constr type="h" for="ch" forName="Parent7" refType="h" fact="0.3799"/>
              <dgm:constr type="r" for="ch" forName="Parent6" refType="w" fact="0.3444"/>
              <dgm:constr type="t" for="ch" forName="Parent6" refType="h" fact="0.2022"/>
              <dgm:constr type="w" for="ch" forName="Parent6" refType="w" fact="0.0792"/>
              <dgm:constr type="h" for="ch" forName="Parent6" refType="h" fact="0.3799"/>
              <dgm:constr type="r" for="ch" forName="Parent5" refType="w" fact="0.4671"/>
              <dgm:constr type="t" for="ch" forName="Parent5" refType="h" fact="0.2022"/>
              <dgm:constr type="w" for="ch" forName="Parent5" refType="w" fact="0.0792"/>
              <dgm:constr type="h" for="ch" forName="Parent5" refType="h" fact="0.3799"/>
              <dgm:constr type="r" for="ch" forName="Parent4" refType="w" fact="0.5898"/>
              <dgm:constr type="t" for="ch" forName="Parent4" refType="h" fact="0.2022"/>
              <dgm:constr type="w" for="ch" forName="Parent4" refType="w" fact="0.0792"/>
              <dgm:constr type="h" for="ch" forName="Parent4" refType="h" fact="0.3799"/>
              <dgm:constr type="r" for="ch" forName="Parent3" refType="w" fact="0.7125"/>
              <dgm:constr type="t" for="ch" forName="Parent3" refType="h" fact="0.2022"/>
              <dgm:constr type="w" for="ch" forName="Parent3" refType="w" fact="0.0792"/>
              <dgm:constr type="h" for="ch" forName="Parent3" refType="h" fact="0.3799"/>
              <dgm:constr type="r" for="ch" forName="Parent2" refType="w" fact="0.8352"/>
              <dgm:constr type="t" for="ch" forName="Parent2" refType="h" fact="0.2022"/>
              <dgm:constr type="w" for="ch" forName="Parent2" refType="w" fact="0.0792"/>
              <dgm:constr type="h" for="ch" forName="Parent2" refType="h" fact="0.3799"/>
              <dgm:constr type="r" for="ch" forName="Parent1" refType="w" fact="0.9579"/>
              <dgm:constr type="t" for="ch" forName="Parent1" refType="h" fact="0.2022"/>
              <dgm:constr type="w" for="ch" forName="Parent1" refType="w" fact="0.0792"/>
              <dgm:constr type="h" for="ch" forName="Parent1" refType="h" fact="0.3799"/>
              <dgm:constr type="r" for="ch" forName="Accent8" refType="w" fact="0.1187"/>
              <dgm:constr type="t" for="ch" forName="Accent8" refType="h" fact="0.1072"/>
              <dgm:constr type="w" for="ch" forName="Accent8" refType="w" fact="0.1187"/>
              <dgm:constr type="h" for="ch" forName="Accent8" refType="h" fact="0.5699"/>
              <dgm:constr type="r" for="ch" forName="ParentBackground8" refType="w" fact="0.1148"/>
              <dgm:constr type="t" for="ch" forName="ParentBackground8" refType="h" fact="0.1262"/>
              <dgm:constr type="w" for="ch" forName="ParentBackground8" refType="w" fact="0.1108"/>
              <dgm:constr type="h" for="ch" forName="ParentBackground8" refType="h" fact="0.5319"/>
              <dgm:constr type="r" for="ch" forName="Child8" refType="w" fact="0.1148"/>
              <dgm:constr type="t" for="ch" forName="Child8" refType="h" fact="0.6876"/>
              <dgm:constr type="w" for="ch" forName="Child8" refType="w" fact="0.1108"/>
              <dgm:constr type="h" for="ch" forName="Child8" refType="h" fact="0.3124"/>
              <dgm:constr type="r" for="ch" forName="Accent7" refType="w" fact="0.2661"/>
              <dgm:constr type="t" for="ch" forName="Accent7" refType="h" fact="-0.0109"/>
              <dgm:constr type="w" for="ch" forName="Accent7" refType="w" fact="0.1679"/>
              <dgm:constr type="h" for="ch" forName="Accent7" refType="h" fact="0.806"/>
              <dgm:constr type="r" for="ch" forName="ParentBackground7" refType="w" fact="0.2375"/>
              <dgm:constr type="t" for="ch" forName="ParentBackground7" refType="h" fact="0.1262"/>
              <dgm:constr type="w" for="ch" forName="ParentBackground7" refType="w" fact="0.1108"/>
              <dgm:constr type="h" for="ch" forName="ParentBackground7" refType="h" fact="0.5319"/>
              <dgm:constr type="r" for="ch" forName="Child7" refType="w" fact="0.2375"/>
              <dgm:constr type="t" for="ch" forName="Child7" refType="h" fact="0.6876"/>
              <dgm:constr type="w" for="ch" forName="Child7" refType="w" fact="0.1108"/>
              <dgm:constr type="h" for="ch" forName="Child7" refType="h" fact="0.3124"/>
              <dgm:constr type="r" for="ch" forName="Accent6" refType="w" fact="0.3888"/>
              <dgm:constr type="t" for="ch" forName="Accent6" refType="h" fact="-0.0109"/>
              <dgm:constr type="w" for="ch" forName="Accent6" refType="w" fact="0.1679"/>
              <dgm:constr type="h" for="ch" forName="Accent6" refType="h" fact="0.806"/>
              <dgm:constr type="r" for="ch" forName="ParentBackground6" refType="w" fact="0.3602"/>
              <dgm:constr type="t" for="ch" forName="ParentBackground6" refType="h" fact="0.1262"/>
              <dgm:constr type="w" for="ch" forName="ParentBackground6" refType="w" fact="0.1108"/>
              <dgm:constr type="h" for="ch" forName="ParentBackground6" refType="h" fact="0.5319"/>
              <dgm:constr type="r" for="ch" forName="Child6" refType="w" fact="0.3602"/>
              <dgm:constr type="t" for="ch" forName="Child6" refType="h" fact="0.6876"/>
              <dgm:constr type="w" for="ch" forName="Child6" refType="w" fact="0.1108"/>
              <dgm:constr type="h" for="ch" forName="Child6" refType="h" fact="0.3124"/>
              <dgm:constr type="r" for="ch" forName="Accent5" refType="w" fact="0.5115"/>
              <dgm:constr type="t" for="ch" forName="Accent5" refType="h" fact="-0.0109"/>
              <dgm:constr type="w" for="ch" forName="Accent5" refType="w" fact="0.1679"/>
              <dgm:constr type="h" for="ch" forName="Accent5" refType="h" fact="0.806"/>
              <dgm:constr type="r" for="ch" forName="ParentBackground5" refType="w" fact="0.4829"/>
              <dgm:constr type="t" for="ch" forName="ParentBackground5" refType="h" fact="0.1262"/>
              <dgm:constr type="w" for="ch" forName="ParentBackground5" refType="w" fact="0.1108"/>
              <dgm:constr type="h" for="ch" forName="ParentBackground5" refType="h" fact="0.5319"/>
              <dgm:constr type="r" for="ch" forName="Child5" refType="w" fact="0.4829"/>
              <dgm:constr type="t" for="ch" forName="Child5" refType="h" fact="0.6876"/>
              <dgm:constr type="w" for="ch" forName="Child5" refType="w" fact="0.1108"/>
              <dgm:constr type="h" for="ch" forName="Child5" refType="h" fact="0.3124"/>
              <dgm:constr type="r" for="ch" forName="Accent4" refType="w" fact="0.6342"/>
              <dgm:constr type="t" for="ch" forName="Accent4" refType="h" fact="-0.0109"/>
              <dgm:constr type="w" for="ch" forName="Accent4" refType="w" fact="0.1679"/>
              <dgm:constr type="h" for="ch" forName="Accent4" refType="h" fact="0.806"/>
              <dgm:constr type="r" for="ch" forName="ParentBackground4" refType="w" fact="0.6056"/>
              <dgm:constr type="t" for="ch" forName="ParentBackground4" refType="h" fact="0.1262"/>
              <dgm:constr type="w" for="ch" forName="ParentBackground4" refType="w" fact="0.1108"/>
              <dgm:constr type="h" for="ch" forName="ParentBackground4" refType="h" fact="0.5319"/>
              <dgm:constr type="r" for="ch" forName="Child4" refType="w" fact="0.6056"/>
              <dgm:constr type="t" for="ch" forName="Child4" refType="h" fact="0.6876"/>
              <dgm:constr type="w" for="ch" forName="Child4" refType="w" fact="0.1108"/>
              <dgm:constr type="h" for="ch" forName="Child4" refType="h" fact="0.3124"/>
              <dgm:constr type="r" for="ch" forName="Accent3" refType="w" fact="0.7569"/>
              <dgm:constr type="t" for="ch" forName="Accent3" refType="h" fact="-0.0109"/>
              <dgm:constr type="w" for="ch" forName="Accent3" refType="w" fact="0.1679"/>
              <dgm:constr type="h" for="ch" forName="Accent3" refType="h" fact="0.806"/>
              <dgm:constr type="r" for="ch" forName="ParentBackground3" refType="w" fact="0.7283"/>
              <dgm:constr type="t" for="ch" forName="ParentBackground3" refType="h" fact="0.1262"/>
              <dgm:constr type="w" for="ch" forName="ParentBackground3" refType="w" fact="0.1108"/>
              <dgm:constr type="h" for="ch" forName="ParentBackground3" refType="h" fact="0.5319"/>
              <dgm:constr type="r" for="ch" forName="Child3" refType="w" fact="0.7283"/>
              <dgm:constr type="t" for="ch" forName="Child3" refType="h" fact="0.6876"/>
              <dgm:constr type="w" for="ch" forName="Child3" refType="w" fact="0.1108"/>
              <dgm:constr type="h" for="ch" forName="Child3" refType="h" fact="0.3124"/>
              <dgm:constr type="r" for="ch" forName="Accent2" refType="w" fact="0.8796"/>
              <dgm:constr type="t" for="ch" forName="Accent2" refType="h" fact="-0.0109"/>
              <dgm:constr type="w" for="ch" forName="Accent2" refType="w" fact="0.1679"/>
              <dgm:constr type="h" for="ch" forName="Accent2" refType="h" fact="0.806"/>
              <dgm:constr type="r" for="ch" forName="ParentBackground2" refType="w" fact="0.851"/>
              <dgm:constr type="t" for="ch" forName="ParentBackground2" refType="h" fact="0.1262"/>
              <dgm:constr type="w" for="ch" forName="ParentBackground2" refType="w" fact="0.1108"/>
              <dgm:constr type="h" for="ch" forName="ParentBackground2" refType="h" fact="0.5319"/>
              <dgm:constr type="r" for="ch" forName="Child2" refType="w" fact="0.851"/>
              <dgm:constr type="t" for="ch" forName="Child2" refType="h" fact="0.6876"/>
              <dgm:constr type="w" for="ch" forName="Child2" refType="w" fact="0.1108"/>
              <dgm:constr type="h" for="ch" forName="Child2" refType="h" fact="0.3124"/>
              <dgm:constr type="r" for="ch" forName="Accent1" refType="w" fact="1.0023"/>
              <dgm:constr type="t" for="ch" forName="Accent1" refType="h" fact="-0.0109"/>
              <dgm:constr type="w" for="ch" forName="Accent1" refType="w" fact="0.1679"/>
              <dgm:constr type="h" for="ch" forName="Accent1" refType="h" fact="0.806"/>
              <dgm:constr type="r" for="ch" forName="ParentBackground1" refType="w" fact="0.9737"/>
              <dgm:constr type="t" for="ch" forName="ParentBackground1" refType="h" fact="0.1262"/>
              <dgm:constr type="w" for="ch" forName="ParentBackground1" refType="w" fact="0.1108"/>
              <dgm:constr type="h" for="ch" forName="ParentBackground1" refType="h" fact="0.5319"/>
              <dgm:constr type="r" for="ch" forName="Child1" refType="w" fact="0.9737"/>
              <dgm:constr type="t" for="ch" forName="Child1" refType="h" fact="0.6876"/>
              <dgm:constr type="w" for="ch" forName="Child1" refType="w" fact="0.1108"/>
              <dgm:constr type="h" for="ch" forName="Child1" refType="h" fact="0.3124"/>
            </dgm:constrLst>
          </dgm:if>
          <dgm:if name="Name25" axis="ch" ptType="node" func="cnt" op="equ" val="9">
            <dgm:alg type="composite">
              <dgm:param type="ar" val="5.388"/>
            </dgm:alg>
            <dgm:constrLst>
              <dgm:constr type="primFontSz" for="des" forName="Child1" val="65"/>
              <dgm:constr type="primFontSz" for="des" forName="Parent1" val="65"/>
              <dgm:constr type="primFontSz" for="des" forName="Child1" refType="primFontSz" refFor="des" refForName="Parent1" op="lte"/>
              <dgm:constr type="primFontSz" for="des" forName="Child2" refType="primFontSz" refFor="des" refForName="Parent1" op="lte"/>
              <dgm:constr type="primFontSz" for="des" forName="Child3" refType="primFontSz" refFor="des" refForName="Parent1" op="lte"/>
              <dgm:constr type="primFontSz" for="des" forName="Child4" refType="primFontSz" refFor="des" refForName="Parent1" op="lte"/>
              <dgm:constr type="primFontSz" for="des" forName="Child5" refType="primFontSz" refFor="des" refForName="Parent1" op="lte"/>
              <dgm:constr type="primFontSz" for="des" forName="Child6" refType="primFontSz" refFor="des" refForName="Parent1" op="lte"/>
              <dgm:constr type="primFontSz" for="des" forName="Child7" refType="primFontSz" refFor="des" refForName="Parent1" op="lte"/>
              <dgm:constr type="primFontSz" for="des" forName="Child8" refType="primFontSz" refFor="des" refForName="Parent1" op="lte"/>
              <dgm:constr type="primFontSz" for="des" forName="Child9" refType="primFontSz" refFor="des" refForName="Parent1" op="lte"/>
              <dgm:constr type="primFontSz" for="des" forName="Child1" refType="primFontSz" refFor="des" refForName="Parent2" op="lte"/>
              <dgm:constr type="primFontSz" for="des" forName="Child2" refType="primFontSz" refFor="des" refForName="Parent2" op="lte"/>
              <dgm:constr type="primFontSz" for="des" forName="Child3" refType="primFontSz" refFor="des" refForName="Parent2" op="lte"/>
              <dgm:constr type="primFontSz" for="des" forName="Child4" refType="primFontSz" refFor="des" refForName="Parent2" op="lte"/>
              <dgm:constr type="primFontSz" for="des" forName="Child5" refType="primFontSz" refFor="des" refForName="Parent2" op="lte"/>
              <dgm:constr type="primFontSz" for="des" forName="Child6" refType="primFontSz" refFor="des" refForName="Parent2" op="lte"/>
              <dgm:constr type="primFontSz" for="des" forName="Child7" refType="primFontSz" refFor="des" refForName="Parent2" op="lte"/>
              <dgm:constr type="primFontSz" for="des" forName="Child8" refType="primFontSz" refFor="des" refForName="Parent2" op="lte"/>
              <dgm:constr type="primFontSz" for="des" forName="Child9" refType="primFontSz" refFor="des" refForName="Parent2" op="lte"/>
              <dgm:constr type="primFontSz" for="des" forName="Child1" refType="primFontSz" refFor="des" refForName="Parent3" op="lte"/>
              <dgm:constr type="primFontSz" for="des" forName="Child2" refType="primFontSz" refFor="des" refForName="Parent3" op="lte"/>
              <dgm:constr type="primFontSz" for="des" forName="Child3" refType="primFontSz" refFor="des" refForName="Parent3" op="lte"/>
              <dgm:constr type="primFontSz" for="des" forName="Child4" refType="primFontSz" refFor="des" refForName="Parent3" op="lte"/>
              <dgm:constr type="primFontSz" for="des" forName="Child5" refType="primFontSz" refFor="des" refForName="Parent3" op="lte"/>
              <dgm:constr type="primFontSz" for="des" forName="Child6" refType="primFontSz" refFor="des" refForName="Parent3" op="lte"/>
              <dgm:constr type="primFontSz" for="des" forName="Child7" refType="primFontSz" refFor="des" refForName="Parent3" op="lte"/>
              <dgm:constr type="primFontSz" for="des" forName="Child8" refType="primFontSz" refFor="des" refForName="Parent3" op="lte"/>
              <dgm:constr type="primFontSz" for="des" forName="Child9" refType="primFontSz" refFor="des" refForName="Parent3" op="lte"/>
              <dgm:constr type="primFontSz" for="des" forName="Child1" refType="primFontSz" refFor="des" refForName="Parent4" op="lte"/>
              <dgm:constr type="primFontSz" for="des" forName="Child2" refType="primFontSz" refFor="des" refForName="Parent4" op="lte"/>
              <dgm:constr type="primFontSz" for="des" forName="Child3" refType="primFontSz" refFor="des" refForName="Parent4" op="lte"/>
              <dgm:constr type="primFontSz" for="des" forName="Child4" refType="primFontSz" refFor="des" refForName="Parent4" op="lte"/>
              <dgm:constr type="primFontSz" for="des" forName="Child5" refType="primFontSz" refFor="des" refForName="Parent4" op="lte"/>
              <dgm:constr type="primFontSz" for="des" forName="Child6" refType="primFontSz" refFor="des" refForName="Parent4" op="lte"/>
              <dgm:constr type="primFontSz" for="des" forName="Child7" refType="primFontSz" refFor="des" refForName="Parent4" op="lte"/>
              <dgm:constr type="primFontSz" for="des" forName="Child8" refType="primFontSz" refFor="des" refForName="Parent4" op="lte"/>
              <dgm:constr type="primFontSz" for="des" forName="Child9" refType="primFontSz" refFor="des" refForName="Parent4" op="lte"/>
              <dgm:constr type="primFontSz" for="des" forName="Child1" refType="primFontSz" refFor="des" refForName="Parent5" op="lte"/>
              <dgm:constr type="primFontSz" for="des" forName="Child2" refType="primFontSz" refFor="des" refForName="Parent5" op="lte"/>
              <dgm:constr type="primFontSz" for="des" forName="Child3" refType="primFontSz" refFor="des" refForName="Parent5" op="lte"/>
              <dgm:constr type="primFontSz" for="des" forName="Child4" refType="primFontSz" refFor="des" refForName="Parent5" op="lte"/>
              <dgm:constr type="primFontSz" for="des" forName="Child5" refType="primFontSz" refFor="des" refForName="Parent5" op="lte"/>
              <dgm:constr type="primFontSz" for="des" forName="Child6" refType="primFontSz" refFor="des" refForName="Parent5" op="lte"/>
              <dgm:constr type="primFontSz" for="des" forName="Child7" refType="primFontSz" refFor="des" refForName="Parent5" op="lte"/>
              <dgm:constr type="primFontSz" for="des" forName="Child8" refType="primFontSz" refFor="des" refForName="Parent5" op="lte"/>
              <dgm:constr type="primFontSz" for="des" forName="Child9" refType="primFontSz" refFor="des" refForName="Parent5" op="lte"/>
              <dgm:constr type="primFontSz" for="des" forName="Child1" refType="primFontSz" refFor="des" refForName="Parent6" op="lte"/>
              <dgm:constr type="primFontSz" for="des" forName="Child2" refType="primFontSz" refFor="des" refForName="Parent6" op="lte"/>
              <dgm:constr type="primFontSz" for="des" forName="Child3" refType="primFontSz" refFor="des" refForName="Parent6" op="lte"/>
              <dgm:constr type="primFontSz" for="des" forName="Child4" refType="primFontSz" refFor="des" refForName="Parent6" op="lte"/>
              <dgm:constr type="primFontSz" for="des" forName="Child5" refType="primFontSz" refFor="des" refForName="Parent6" op="lte"/>
              <dgm:constr type="primFontSz" for="des" forName="Child6" refType="primFontSz" refFor="des" refForName="Parent6" op="lte"/>
              <dgm:constr type="primFontSz" for="des" forName="Child7" refType="primFontSz" refFor="des" refForName="Parent6" op="lte"/>
              <dgm:constr type="primFontSz" for="des" forName="Child8" refType="primFontSz" refFor="des" refForName="Parent6" op="lte"/>
              <dgm:constr type="primFontSz" for="des" forName="Child9" refType="primFontSz" refFor="des" refForName="Parent6" op="lte"/>
              <dgm:constr type="primFontSz" for="des" forName="Child1" refType="primFontSz" refFor="des" refForName="Parent7" op="lte"/>
              <dgm:constr type="primFontSz" for="des" forName="Child2" refType="primFontSz" refFor="des" refForName="Parent7" op="lte"/>
              <dgm:constr type="primFontSz" for="des" forName="Child3" refType="primFontSz" refFor="des" refForName="Parent7" op="lte"/>
              <dgm:constr type="primFontSz" for="des" forName="Child4" refType="primFontSz" refFor="des" refForName="Parent7" op="lte"/>
              <dgm:constr type="primFontSz" for="des" forName="Child5" refType="primFontSz" refFor="des" refForName="Parent7" op="lte"/>
              <dgm:constr type="primFontSz" for="des" forName="Child6" refType="primFontSz" refFor="des" refForName="Parent7" op="lte"/>
              <dgm:constr type="primFontSz" for="des" forName="Child7" refType="primFontSz" refFor="des" refForName="Parent7" op="lte"/>
              <dgm:constr type="primFontSz" for="des" forName="Child8" refType="primFontSz" refFor="des" refForName="Parent7" op="lte"/>
              <dgm:constr type="primFontSz" for="des" forName="Child9" refType="primFontSz" refFor="des" refForName="Parent7" op="lte"/>
              <dgm:constr type="primFontSz" for="des" forName="Child1" refType="primFontSz" refFor="des" refForName="Parent8" op="lte"/>
              <dgm:constr type="primFontSz" for="des" forName="Child2" refType="primFontSz" refFor="des" refForName="Parent8" op="lte"/>
              <dgm:constr type="primFontSz" for="des" forName="Child3" refType="primFontSz" refFor="des" refForName="Parent8" op="lte"/>
              <dgm:constr type="primFontSz" for="des" forName="Child4" refType="primFontSz" refFor="des" refForName="Parent8" op="lte"/>
              <dgm:constr type="primFontSz" for="des" forName="Child5" refType="primFontSz" refFor="des" refForName="Parent8" op="lte"/>
              <dgm:constr type="primFontSz" for="des" forName="Child6" refType="primFontSz" refFor="des" refForName="Parent8" op="lte"/>
              <dgm:constr type="primFontSz" for="des" forName="Child7" refType="primFontSz" refFor="des" refForName="Parent8" op="lte"/>
              <dgm:constr type="primFontSz" for="des" forName="Child8" refType="primFontSz" refFor="des" refForName="Parent8" op="lte"/>
              <dgm:constr type="primFontSz" for="des" forName="Child9" refType="primFontSz" refFor="des" refForName="Parent8" op="lte"/>
              <dgm:constr type="primFontSz" for="des" forName="Child1" refType="primFontSz" refFor="des" refForName="Parent9" op="lte"/>
              <dgm:constr type="primFontSz" for="des" forName="Child2" refType="primFontSz" refFor="des" refForName="Parent9" op="lte"/>
              <dgm:constr type="primFontSz" for="des" forName="Child3" refType="primFontSz" refFor="des" refForName="Parent9" op="lte"/>
              <dgm:constr type="primFontSz" for="des" forName="Child4" refType="primFontSz" refFor="des" refForName="Parent9" op="lte"/>
              <dgm:constr type="primFontSz" for="des" forName="Child5" refType="primFontSz" refFor="des" refForName="Parent9" op="lte"/>
              <dgm:constr type="primFontSz" for="des" forName="Child6" refType="primFontSz" refFor="des" refForName="Parent9" op="lte"/>
              <dgm:constr type="primFontSz" for="des" forName="Child7" refType="primFontSz" refFor="des" refForName="Parent9" op="lte"/>
              <dgm:constr type="primFontSz" for="des" forName="Child8" refType="primFontSz" refFor="des" refForName="Parent9" op="lte"/>
              <dgm:constr type="primFontSz" for="des" forName="Child9" refType="primFontSz" refFor="des" refForName="Parent9" op="lte"/>
              <dgm:constr type="primFontSz" for="des" forName="Parent2" refType="primFontSz" refFor="des" refForName="Parent1" op="equ"/>
              <dgm:constr type="primFontSz" for="des" forName="Parent3" refType="primFontSz" refFor="des" refForName="Parent1" op="equ"/>
              <dgm:constr type="primFontSz" for="des" forName="Parent4" refType="primFontSz" refFor="des" refForName="Parent1" op="equ"/>
              <dgm:constr type="primFontSz" for="des" forName="Parent5" refType="primFontSz" refFor="des" refForName="Parent1" op="equ"/>
              <dgm:constr type="primFontSz" for="des" forName="Parent6" refType="primFontSz" refFor="des" refForName="Parent1" op="equ"/>
              <dgm:constr type="primFontSz" for="des" forName="Parent7" refType="primFontSz" refFor="des" refForName="Parent1" op="equ"/>
              <dgm:constr type="primFontSz" for="des" forName="Parent8" refType="primFontSz" refFor="des" refForName="Parent1" op="equ"/>
              <dgm:constr type="primFontSz" for="des" forName="Parent9" refType="primFontSz" refFor="des" refForName="Parent1" op="equ"/>
              <dgm:constr type="primFontSz" for="des" forName="Child2" refType="primFontSz" refFor="des" refForName="Child1" op="equ"/>
              <dgm:constr type="primFontSz" for="des" forName="Child3" refType="primFontSz" refFor="des" refForName="Child1" op="equ"/>
              <dgm:constr type="primFontSz" for="des" forName="Child4" refType="primFontSz" refFor="des" refForName="Child1" op="equ"/>
              <dgm:constr type="primFontSz" for="des" forName="Child5" refType="primFontSz" refFor="des" refForName="Child1" op="equ"/>
              <dgm:constr type="primFontSz" for="des" forName="Child6" refType="primFontSz" refFor="des" refForName="Child1" op="equ"/>
              <dgm:constr type="primFontSz" for="des" forName="Child7" refType="primFontSz" refFor="des" refForName="Child1" op="equ"/>
              <dgm:constr type="primFontSz" for="des" forName="Child8" refType="primFontSz" refFor="des" refForName="Child1" op="equ"/>
              <dgm:constr type="primFontSz" for="des" forName="Child9" refType="primFontSz" refFor="des" refForName="Child1" op="equ"/>
              <dgm:constr type="r" for="ch" forName="Parent9" refType="w" fact="0.0881"/>
              <dgm:constr type="t" for="ch" forName="Parent9" refType="h" fact="0.2022"/>
              <dgm:constr type="w" for="ch" forName="Parent9" refType="w" fact="0.0705"/>
              <dgm:constr type="h" for="ch" forName="Parent9" refType="h" fact="0.3799"/>
              <dgm:constr type="r" for="ch" forName="Parent8" refType="w" fact="0.1974"/>
              <dgm:constr type="t" for="ch" forName="Parent8" refType="h" fact="0.2022"/>
              <dgm:constr type="w" for="ch" forName="Parent8" refType="w" fact="0.0705"/>
              <dgm:constr type="h" for="ch" forName="Parent8" refType="h" fact="0.3799"/>
              <dgm:constr type="r" for="ch" forName="Parent7" refType="w" fact="0.3067"/>
              <dgm:constr type="t" for="ch" forName="Parent7" refType="h" fact="0.2022"/>
              <dgm:constr type="w" for="ch" forName="Parent7" refType="w" fact="0.0705"/>
              <dgm:constr type="h" for="ch" forName="Parent7" refType="h" fact="0.3799"/>
              <dgm:constr type="r" for="ch" forName="Parent6" refType="w" fact="0.416"/>
              <dgm:constr type="t" for="ch" forName="Parent6" refType="h" fact="0.2022"/>
              <dgm:constr type="w" for="ch" forName="Parent6" refType="w" fact="0.0705"/>
              <dgm:constr type="h" for="ch" forName="Parent6" refType="h" fact="0.3799"/>
              <dgm:constr type="r" for="ch" forName="Parent5" refType="w" fact="0.5253"/>
              <dgm:constr type="t" for="ch" forName="Parent5" refType="h" fact="0.2022"/>
              <dgm:constr type="w" for="ch" forName="Parent5" refType="w" fact="0.0705"/>
              <dgm:constr type="h" for="ch" forName="Parent5" refType="h" fact="0.3799"/>
              <dgm:constr type="r" for="ch" forName="Parent4" refType="w" fact="0.6346"/>
              <dgm:constr type="t" for="ch" forName="Parent4" refType="h" fact="0.2022"/>
              <dgm:constr type="w" for="ch" forName="Parent4" refType="w" fact="0.0705"/>
              <dgm:constr type="h" for="ch" forName="Parent4" refType="h" fact="0.3799"/>
              <dgm:constr type="r" for="ch" forName="Parent3" refType="w" fact="0.7439"/>
              <dgm:constr type="t" for="ch" forName="Parent3" refType="h" fact="0.2022"/>
              <dgm:constr type="w" for="ch" forName="Parent3" refType="w" fact="0.0705"/>
              <dgm:constr type="h" for="ch" forName="Parent3" refType="h" fact="0.3799"/>
              <dgm:constr type="r" for="ch" forName="Parent2" refType="w" fact="0.8532"/>
              <dgm:constr type="t" for="ch" forName="Parent2" refType="h" fact="0.2022"/>
              <dgm:constr type="w" for="ch" forName="Parent2" refType="w" fact="0.0705"/>
              <dgm:constr type="h" for="ch" forName="Parent2" refType="h" fact="0.3799"/>
              <dgm:constr type="r" for="ch" forName="Parent1" refType="w" fact="0.9625"/>
              <dgm:constr type="t" for="ch" forName="Parent1" refType="h" fact="0.2022"/>
              <dgm:constr type="w" for="ch" forName="Parent1" refType="w" fact="0.0705"/>
              <dgm:constr type="h" for="ch" forName="Parent1" refType="h" fact="0.3799"/>
              <dgm:constr type="r" for="ch" forName="Accent9" refType="w" fact="0.1058"/>
              <dgm:constr type="t" for="ch" forName="Accent9" refType="h" fact="0.1072"/>
              <dgm:constr type="w" for="ch" forName="Accent9" refType="w" fact="0.1058"/>
              <dgm:constr type="h" for="ch" forName="Accent9" refType="h" fact="0.5699"/>
              <dgm:constr type="r" for="ch" forName="ParentBackground9" refType="w" fact="0.1022"/>
              <dgm:constr type="t" for="ch" forName="ParentBackground9" refType="h" fact="0.1262"/>
              <dgm:constr type="w" for="ch" forName="ParentBackground9" refType="w" fact="0.0987"/>
              <dgm:constr type="h" for="ch" forName="ParentBackground9" refType="h" fact="0.5319"/>
              <dgm:constr type="r" for="ch" forName="Child9" refType="w" fact="0.1022"/>
              <dgm:constr type="t" for="ch" forName="Child9" refType="h" fact="0.6876"/>
              <dgm:constr type="w" for="ch" forName="Child9" refType="w" fact="0.0987"/>
              <dgm:constr type="h" for="ch" forName="Child9" refType="h" fact="0.3124"/>
              <dgm:constr type="r" for="ch" forName="Accent8" refType="w" fact="0.237"/>
              <dgm:constr type="t" for="ch" forName="Accent8" refType="h" fact="-0.0109"/>
              <dgm:constr type="w" for="ch" forName="Accent8" refType="w" fact="0.1496"/>
              <dgm:constr type="h" for="ch" forName="Accent8" refType="h" fact="0.806"/>
              <dgm:constr type="r" for="ch" forName="ParentBackground8" refType="w" fact="0.2115"/>
              <dgm:constr type="t" for="ch" forName="ParentBackground8" refType="h" fact="0.1262"/>
              <dgm:constr type="w" for="ch" forName="ParentBackground8" refType="w" fact="0.0987"/>
              <dgm:constr type="h" for="ch" forName="ParentBackground8" refType="h" fact="0.5319"/>
              <dgm:constr type="r" for="ch" forName="Child8" refType="w" fact="0.2115"/>
              <dgm:constr type="t" for="ch" forName="Child8" refType="h" fact="0.6876"/>
              <dgm:constr type="w" for="ch" forName="Child8" refType="w" fact="0.0987"/>
              <dgm:constr type="h" for="ch" forName="Child8" refType="h" fact="0.3124"/>
              <dgm:constr type="r" for="ch" forName="Accent7" refType="w" fact="0.3462"/>
              <dgm:constr type="t" for="ch" forName="Accent7" refType="h" fact="-0.0109"/>
              <dgm:constr type="w" for="ch" forName="Accent7" refType="w" fact="0.1496"/>
              <dgm:constr type="h" for="ch" forName="Accent7" refType="h" fact="0.806"/>
              <dgm:constr type="r" for="ch" forName="ParentBackground7" refType="w" fact="0.3208"/>
              <dgm:constr type="t" for="ch" forName="ParentBackground7" refType="h" fact="0.1262"/>
              <dgm:constr type="w" for="ch" forName="ParentBackground7" refType="w" fact="0.0987"/>
              <dgm:constr type="h" for="ch" forName="ParentBackground7" refType="h" fact="0.5319"/>
              <dgm:constr type="r" for="ch" forName="Child7" refType="w" fact="0.3208"/>
              <dgm:constr type="t" for="ch" forName="Child7" refType="h" fact="0.6876"/>
              <dgm:constr type="w" for="ch" forName="Child7" refType="w" fact="0.0987"/>
              <dgm:constr type="h" for="ch" forName="Child7" refType="h" fact="0.3124"/>
              <dgm:constr type="r" for="ch" forName="Accent6" refType="w" fact="0.4555"/>
              <dgm:constr type="t" for="ch" forName="Accent6" refType="h" fact="-0.0109"/>
              <dgm:constr type="w" for="ch" forName="Accent6" refType="w" fact="0.1496"/>
              <dgm:constr type="h" for="ch" forName="Accent6" refType="h" fact="0.806"/>
              <dgm:constr type="r" for="ch" forName="ParentBackground6" refType="w" fact="0.4301"/>
              <dgm:constr type="t" for="ch" forName="ParentBackground6" refType="h" fact="0.1262"/>
              <dgm:constr type="w" for="ch" forName="ParentBackground6" refType="w" fact="0.0987"/>
              <dgm:constr type="h" for="ch" forName="ParentBackground6" refType="h" fact="0.5319"/>
              <dgm:constr type="r" for="ch" forName="Child6" refType="w" fact="0.4301"/>
              <dgm:constr type="t" for="ch" forName="Child6" refType="h" fact="0.6876"/>
              <dgm:constr type="w" for="ch" forName="Child6" refType="w" fact="0.0987"/>
              <dgm:constr type="h" for="ch" forName="Child6" refType="h" fact="0.3124"/>
              <dgm:constr type="r" for="ch" forName="Accent5" refType="w" fact="0.5648"/>
              <dgm:constr type="t" for="ch" forName="Accent5" refType="h" fact="-0.0109"/>
              <dgm:constr type="w" for="ch" forName="Accent5" refType="w" fact="0.1496"/>
              <dgm:constr type="h" for="ch" forName="Accent5" refType="h" fact="0.806"/>
              <dgm:constr type="r" for="ch" forName="ParentBackground5" refType="w" fact="0.5394"/>
              <dgm:constr type="t" for="ch" forName="ParentBackground5" refType="h" fact="0.1262"/>
              <dgm:constr type="w" for="ch" forName="ParentBackground5" refType="w" fact="0.0987"/>
              <dgm:constr type="h" for="ch" forName="ParentBackground5" refType="h" fact="0.5319"/>
              <dgm:constr type="r" for="ch" forName="Child5" refType="w" fact="0.5394"/>
              <dgm:constr type="t" for="ch" forName="Child5" refType="h" fact="0.6876"/>
              <dgm:constr type="w" for="ch" forName="Child5" refType="w" fact="0.0987"/>
              <dgm:constr type="h" for="ch" forName="Child5" refType="h" fact="0.3124"/>
              <dgm:constr type="r" for="ch" forName="Accent4" refType="w" fact="0.6741"/>
              <dgm:constr type="t" for="ch" forName="Accent4" refType="h" fact="-0.0109"/>
              <dgm:constr type="w" for="ch" forName="Accent4" refType="w" fact="0.1496"/>
              <dgm:constr type="h" for="ch" forName="Accent4" refType="h" fact="0.806"/>
              <dgm:constr type="r" for="ch" forName="ParentBackground4" refType="w" fact="0.6487"/>
              <dgm:constr type="t" for="ch" forName="ParentBackground4" refType="h" fact="0.1262"/>
              <dgm:constr type="w" for="ch" forName="ParentBackground4" refType="w" fact="0.0987"/>
              <dgm:constr type="h" for="ch" forName="ParentBackground4" refType="h" fact="0.5319"/>
              <dgm:constr type="r" for="ch" forName="Child4" refType="w" fact="0.6487"/>
              <dgm:constr type="t" for="ch" forName="Child4" refType="h" fact="0.6876"/>
              <dgm:constr type="w" for="ch" forName="Child4" refType="w" fact="0.0987"/>
              <dgm:constr type="h" for="ch" forName="Child4" refType="h" fact="0.3124"/>
              <dgm:constr type="r" for="ch" forName="Accent3" refType="w" fact="0.7834"/>
              <dgm:constr type="t" for="ch" forName="Accent3" refType="h" fact="-0.0109"/>
              <dgm:constr type="w" for="ch" forName="Accent3" refType="w" fact="0.1496"/>
              <dgm:constr type="h" for="ch" forName="Accent3" refType="h" fact="0.806"/>
              <dgm:constr type="r" for="ch" forName="ParentBackground3" refType="w" fact="0.758"/>
              <dgm:constr type="t" for="ch" forName="ParentBackground3" refType="h" fact="0.1262"/>
              <dgm:constr type="w" for="ch" forName="ParentBackground3" refType="w" fact="0.0987"/>
              <dgm:constr type="h" for="ch" forName="ParentBackground3" refType="h" fact="0.5319"/>
              <dgm:constr type="r" for="ch" forName="Child3" refType="w" fact="0.758"/>
              <dgm:constr type="t" for="ch" forName="Child3" refType="h" fact="0.6876"/>
              <dgm:constr type="w" for="ch" forName="Child3" refType="w" fact="0.0987"/>
              <dgm:constr type="h" for="ch" forName="Child3" refType="h" fact="0.3124"/>
              <dgm:constr type="r" for="ch" forName="Accent2" refType="w" fact="0.8927"/>
              <dgm:constr type="t" for="ch" forName="Accent2" refType="h" fact="-0.0109"/>
              <dgm:constr type="w" for="ch" forName="Accent2" refType="w" fact="0.1496"/>
              <dgm:constr type="h" for="ch" forName="Accent2" refType="h" fact="0.806"/>
              <dgm:constr type="r" for="ch" forName="ParentBackground2" refType="w" fact="0.8673"/>
              <dgm:constr type="t" for="ch" forName="ParentBackground2" refType="h" fact="0.1262"/>
              <dgm:constr type="w" for="ch" forName="ParentBackground2" refType="w" fact="0.0987"/>
              <dgm:constr type="h" for="ch" forName="ParentBackground2" refType="h" fact="0.5319"/>
              <dgm:constr type="r" for="ch" forName="Child2" refType="w" fact="0.8673"/>
              <dgm:constr type="t" for="ch" forName="Child2" refType="h" fact="0.6876"/>
              <dgm:constr type="w" for="ch" forName="Child2" refType="w" fact="0.0987"/>
              <dgm:constr type="h" for="ch" forName="Child2" refType="h" fact="0.3124"/>
              <dgm:constr type="r" for="ch" forName="Accent1" refType="w" fact="1.002"/>
              <dgm:constr type="t" for="ch" forName="Accent1" refType="h" fact="-0.0109"/>
              <dgm:constr type="w" for="ch" forName="Accent1" refType="w" fact="0.1496"/>
              <dgm:constr type="h" for="ch" forName="Accent1" refType="h" fact="0.806"/>
              <dgm:constr type="r" for="ch" forName="ParentBackground1" refType="w" fact="0.9765"/>
              <dgm:constr type="t" for="ch" forName="ParentBackground1" refType="h" fact="0.1262"/>
              <dgm:constr type="w" for="ch" forName="ParentBackground1" refType="w" fact="0.0987"/>
              <dgm:constr type="h" for="ch" forName="ParentBackground1" refType="h" fact="0.5319"/>
              <dgm:constr type="r" for="ch" forName="Child1" refType="w" fact="0.9765"/>
              <dgm:constr type="t" for="ch" forName="Child1" refType="h" fact="0.6876"/>
              <dgm:constr type="w" for="ch" forName="Child1" refType="w" fact="0.0987"/>
              <dgm:constr type="h" for="ch" forName="Child1" refType="h" fact="0.3124"/>
            </dgm:constrLst>
          </dgm:if>
          <dgm:if name="Name26" axis="ch" ptType="node" func="cnt" op="equ" val="10">
            <dgm:alg type="composite">
              <dgm:param type="ar" val="5.9769"/>
            </dgm:alg>
            <dgm:constrLst>
              <dgm:constr type="primFontSz" for="des" forName="Child1" val="65"/>
              <dgm:constr type="primFontSz" for="des" forName="Parent1" val="65"/>
              <dgm:constr type="primFontSz" for="des" forName="Child1" refType="primFontSz" refFor="des" refForName="Parent1" op="lte"/>
              <dgm:constr type="primFontSz" for="des" forName="Child2" refType="primFontSz" refFor="des" refForName="Parent1" op="lte"/>
              <dgm:constr type="primFontSz" for="des" forName="Child3" refType="primFontSz" refFor="des" refForName="Parent1" op="lte"/>
              <dgm:constr type="primFontSz" for="des" forName="Child4" refType="primFontSz" refFor="des" refForName="Parent1" op="lte"/>
              <dgm:constr type="primFontSz" for="des" forName="Child5" refType="primFontSz" refFor="des" refForName="Parent1" op="lte"/>
              <dgm:constr type="primFontSz" for="des" forName="Child6" refType="primFontSz" refFor="des" refForName="Parent1" op="lte"/>
              <dgm:constr type="primFontSz" for="des" forName="Child7" refType="primFontSz" refFor="des" refForName="Parent1" op="lte"/>
              <dgm:constr type="primFontSz" for="des" forName="Child8" refType="primFontSz" refFor="des" refForName="Parent1" op="lte"/>
              <dgm:constr type="primFontSz" for="des" forName="Child9" refType="primFontSz" refFor="des" refForName="Parent1" op="lte"/>
              <dgm:constr type="primFontSz" for="des" forName="Child10" refType="primFontSz" refFor="des" refForName="Parent1" op="lte"/>
              <dgm:constr type="primFontSz" for="des" forName="Child1" refType="primFontSz" refFor="des" refForName="Parent2" op="lte"/>
              <dgm:constr type="primFontSz" for="des" forName="Child2" refType="primFontSz" refFor="des" refForName="Parent2" op="lte"/>
              <dgm:constr type="primFontSz" for="des" forName="Child3" refType="primFontSz" refFor="des" refForName="Parent2" op="lte"/>
              <dgm:constr type="primFontSz" for="des" forName="Child4" refType="primFontSz" refFor="des" refForName="Parent2" op="lte"/>
              <dgm:constr type="primFontSz" for="des" forName="Child5" refType="primFontSz" refFor="des" refForName="Parent2" op="lte"/>
              <dgm:constr type="primFontSz" for="des" forName="Child6" refType="primFontSz" refFor="des" refForName="Parent2" op="lte"/>
              <dgm:constr type="primFontSz" for="des" forName="Child7" refType="primFontSz" refFor="des" refForName="Parent2" op="lte"/>
              <dgm:constr type="primFontSz" for="des" forName="Child8" refType="primFontSz" refFor="des" refForName="Parent2" op="lte"/>
              <dgm:constr type="primFontSz" for="des" forName="Child9" refType="primFontSz" refFor="des" refForName="Parent2" op="lte"/>
              <dgm:constr type="primFontSz" for="des" forName="Child10" refType="primFontSz" refFor="des" refForName="Parent2" op="lte"/>
              <dgm:constr type="primFontSz" for="des" forName="Child1" refType="primFontSz" refFor="des" refForName="Parent3" op="lte"/>
              <dgm:constr type="primFontSz" for="des" forName="Child2" refType="primFontSz" refFor="des" refForName="Parent3" op="lte"/>
              <dgm:constr type="primFontSz" for="des" forName="Child3" refType="primFontSz" refFor="des" refForName="Parent3" op="lte"/>
              <dgm:constr type="primFontSz" for="des" forName="Child4" refType="primFontSz" refFor="des" refForName="Parent3" op="lte"/>
              <dgm:constr type="primFontSz" for="des" forName="Child5" refType="primFontSz" refFor="des" refForName="Parent3" op="lte"/>
              <dgm:constr type="primFontSz" for="des" forName="Child6" refType="primFontSz" refFor="des" refForName="Parent3" op="lte"/>
              <dgm:constr type="primFontSz" for="des" forName="Child7" refType="primFontSz" refFor="des" refForName="Parent3" op="lte"/>
              <dgm:constr type="primFontSz" for="des" forName="Child8" refType="primFontSz" refFor="des" refForName="Parent3" op="lte"/>
              <dgm:constr type="primFontSz" for="des" forName="Child9" refType="primFontSz" refFor="des" refForName="Parent3" op="lte"/>
              <dgm:constr type="primFontSz" for="des" forName="Child10" refType="primFontSz" refFor="des" refForName="Parent3" op="lte"/>
              <dgm:constr type="primFontSz" for="des" forName="Child1" refType="primFontSz" refFor="des" refForName="Parent4" op="lte"/>
              <dgm:constr type="primFontSz" for="des" forName="Child2" refType="primFontSz" refFor="des" refForName="Parent4" op="lte"/>
              <dgm:constr type="primFontSz" for="des" forName="Child3" refType="primFontSz" refFor="des" refForName="Parent4" op="lte"/>
              <dgm:constr type="primFontSz" for="des" forName="Child4" refType="primFontSz" refFor="des" refForName="Parent4" op="lte"/>
              <dgm:constr type="primFontSz" for="des" forName="Child5" refType="primFontSz" refFor="des" refForName="Parent4" op="lte"/>
              <dgm:constr type="primFontSz" for="des" forName="Child6" refType="primFontSz" refFor="des" refForName="Parent4" op="lte"/>
              <dgm:constr type="primFontSz" for="des" forName="Child7" refType="primFontSz" refFor="des" refForName="Parent4" op="lte"/>
              <dgm:constr type="primFontSz" for="des" forName="Child8" refType="primFontSz" refFor="des" refForName="Parent4" op="lte"/>
              <dgm:constr type="primFontSz" for="des" forName="Child9" refType="primFontSz" refFor="des" refForName="Parent4" op="lte"/>
              <dgm:constr type="primFontSz" for="des" forName="Child10" refType="primFontSz" refFor="des" refForName="Parent4" op="lte"/>
              <dgm:constr type="primFontSz" for="des" forName="Child1" refType="primFontSz" refFor="des" refForName="Parent5" op="lte"/>
              <dgm:constr type="primFontSz" for="des" forName="Child2" refType="primFontSz" refFor="des" refForName="Parent5" op="lte"/>
              <dgm:constr type="primFontSz" for="des" forName="Child3" refType="primFontSz" refFor="des" refForName="Parent5" op="lte"/>
              <dgm:constr type="primFontSz" for="des" forName="Child4" refType="primFontSz" refFor="des" refForName="Parent5" op="lte"/>
              <dgm:constr type="primFontSz" for="des" forName="Child5" refType="primFontSz" refFor="des" refForName="Parent5" op="lte"/>
              <dgm:constr type="primFontSz" for="des" forName="Child6" refType="primFontSz" refFor="des" refForName="Parent5" op="lte"/>
              <dgm:constr type="primFontSz" for="des" forName="Child7" refType="primFontSz" refFor="des" refForName="Parent5" op="lte"/>
              <dgm:constr type="primFontSz" for="des" forName="Child8" refType="primFontSz" refFor="des" refForName="Parent5" op="lte"/>
              <dgm:constr type="primFontSz" for="des" forName="Child9" refType="primFontSz" refFor="des" refForName="Parent5" op="lte"/>
              <dgm:constr type="primFontSz" for="des" forName="Child10" refType="primFontSz" refFor="des" refForName="Parent5" op="lte"/>
              <dgm:constr type="primFontSz" for="des" forName="Child1" refType="primFontSz" refFor="des" refForName="Parent6" op="lte"/>
              <dgm:constr type="primFontSz" for="des" forName="Child2" refType="primFontSz" refFor="des" refForName="Parent6" op="lte"/>
              <dgm:constr type="primFontSz" for="des" forName="Child3" refType="primFontSz" refFor="des" refForName="Parent6" op="lte"/>
              <dgm:constr type="primFontSz" for="des" forName="Child4" refType="primFontSz" refFor="des" refForName="Parent6" op="lte"/>
              <dgm:constr type="primFontSz" for="des" forName="Child5" refType="primFontSz" refFor="des" refForName="Parent6" op="lte"/>
              <dgm:constr type="primFontSz" for="des" forName="Child6" refType="primFontSz" refFor="des" refForName="Parent6" op="lte"/>
              <dgm:constr type="primFontSz" for="des" forName="Child7" refType="primFontSz" refFor="des" refForName="Parent6" op="lte"/>
              <dgm:constr type="primFontSz" for="des" forName="Child8" refType="primFontSz" refFor="des" refForName="Parent6" op="lte"/>
              <dgm:constr type="primFontSz" for="des" forName="Child9" refType="primFontSz" refFor="des" refForName="Parent6" op="lte"/>
              <dgm:constr type="primFontSz" for="des" forName="Child10" refType="primFontSz" refFor="des" refForName="Parent7" op="lte"/>
              <dgm:constr type="primFontSz" for="des" forName="Child1" refType="primFontSz" refFor="des" refForName="Parent7" op="lte"/>
              <dgm:constr type="primFontSz" for="des" forName="Child2" refType="primFontSz" refFor="des" refForName="Parent7" op="lte"/>
              <dgm:constr type="primFontSz" for="des" forName="Child3" refType="primFontSz" refFor="des" refForName="Parent7" op="lte"/>
              <dgm:constr type="primFontSz" for="des" forName="Child4" refType="primFontSz" refFor="des" refForName="Parent7" op="lte"/>
              <dgm:constr type="primFontSz" for="des" forName="Child5" refType="primFontSz" refFor="des" refForName="Parent7" op="lte"/>
              <dgm:constr type="primFontSz" for="des" forName="Child6" refType="primFontSz" refFor="des" refForName="Parent7" op="lte"/>
              <dgm:constr type="primFontSz" for="des" forName="Child7" refType="primFontSz" refFor="des" refForName="Parent7" op="lte"/>
              <dgm:constr type="primFontSz" for="des" forName="Child8" refType="primFontSz" refFor="des" refForName="Parent7" op="lte"/>
              <dgm:constr type="primFontSz" for="des" forName="Child9" refType="primFontSz" refFor="des" refForName="Parent7" op="lte"/>
              <dgm:constr type="primFontSz" for="des" forName="Child10" refType="primFontSz" refFor="des" refForName="Parent7" op="lte"/>
              <dgm:constr type="primFontSz" for="des" forName="Child1" refType="primFontSz" refFor="des" refForName="Parent8" op="lte"/>
              <dgm:constr type="primFontSz" for="des" forName="Child2" refType="primFontSz" refFor="des" refForName="Parent8" op="lte"/>
              <dgm:constr type="primFontSz" for="des" forName="Child3" refType="primFontSz" refFor="des" refForName="Parent8" op="lte"/>
              <dgm:constr type="primFontSz" for="des" forName="Child4" refType="primFontSz" refFor="des" refForName="Parent8" op="lte"/>
              <dgm:constr type="primFontSz" for="des" forName="Child5" refType="primFontSz" refFor="des" refForName="Parent8" op="lte"/>
              <dgm:constr type="primFontSz" for="des" forName="Child6" refType="primFontSz" refFor="des" refForName="Parent8" op="lte"/>
              <dgm:constr type="primFontSz" for="des" forName="Child7" refType="primFontSz" refFor="des" refForName="Parent8" op="lte"/>
              <dgm:constr type="primFontSz" for="des" forName="Child8" refType="primFontSz" refFor="des" refForName="Parent8" op="lte"/>
              <dgm:constr type="primFontSz" for="des" forName="Child9" refType="primFontSz" refFor="des" refForName="Parent8" op="lte"/>
              <dgm:constr type="primFontSz" for="des" forName="Child10" refType="primFontSz" refFor="des" refForName="Parent8" op="lte"/>
              <dgm:constr type="primFontSz" for="des" forName="Child1" refType="primFontSz" refFor="des" refForName="Parent9" op="lte"/>
              <dgm:constr type="primFontSz" for="des" forName="Child2" refType="primFontSz" refFor="des" refForName="Parent9" op="lte"/>
              <dgm:constr type="primFontSz" for="des" forName="Child3" refType="primFontSz" refFor="des" refForName="Parent9" op="lte"/>
              <dgm:constr type="primFontSz" for="des" forName="Child4" refType="primFontSz" refFor="des" refForName="Parent9" op="lte"/>
              <dgm:constr type="primFontSz" for="des" forName="Child5" refType="primFontSz" refFor="des" refForName="Parent9" op="lte"/>
              <dgm:constr type="primFontSz" for="des" forName="Child6" refType="primFontSz" refFor="des" refForName="Parent9" op="lte"/>
              <dgm:constr type="primFontSz" for="des" forName="Child7" refType="primFontSz" refFor="des" refForName="Parent9" op="lte"/>
              <dgm:constr type="primFontSz" for="des" forName="Child8" refType="primFontSz" refFor="des" refForName="Parent9" op="lte"/>
              <dgm:constr type="primFontSz" for="des" forName="Child9" refType="primFontSz" refFor="des" refForName="Parent9" op="lte"/>
              <dgm:constr type="primFontSz" for="des" forName="Child10" refType="primFontSz" refFor="des" refForName="Parent9" op="lte"/>
              <dgm:constr type="primFontSz" for="des" forName="Child1" refType="primFontSz" refFor="des" refForName="Parent10" op="lte"/>
              <dgm:constr type="primFontSz" for="des" forName="Child2" refType="primFontSz" refFor="des" refForName="Parent10" op="lte"/>
              <dgm:constr type="primFontSz" for="des" forName="Child3" refType="primFontSz" refFor="des" refForName="Parent10" op="lte"/>
              <dgm:constr type="primFontSz" for="des" forName="Child4" refType="primFontSz" refFor="des" refForName="Parent10" op="lte"/>
              <dgm:constr type="primFontSz" for="des" forName="Child5" refType="primFontSz" refFor="des" refForName="Parent10" op="lte"/>
              <dgm:constr type="primFontSz" for="des" forName="Child6" refType="primFontSz" refFor="des" refForName="Parent10" op="lte"/>
              <dgm:constr type="primFontSz" for="des" forName="Child7" refType="primFontSz" refFor="des" refForName="Parent10" op="lte"/>
              <dgm:constr type="primFontSz" for="des" forName="Child8" refType="primFontSz" refFor="des" refForName="Parent10" op="lte"/>
              <dgm:constr type="primFontSz" for="des" forName="Child9" refType="primFontSz" refFor="des" refForName="Parent10" op="lte"/>
              <dgm:constr type="primFontSz" for="des" forName="Child10" refType="primFontSz" refFor="des" refForName="Parent10" op="lte"/>
              <dgm:constr type="primFontSz" for="des" forName="Parent2" refType="primFontSz" refFor="des" refForName="Parent1" op="equ"/>
              <dgm:constr type="primFontSz" for="des" forName="Parent3" refType="primFontSz" refFor="des" refForName="Parent1" op="equ"/>
              <dgm:constr type="primFontSz" for="des" forName="Parent4" refType="primFontSz" refFor="des" refForName="Parent1" op="equ"/>
              <dgm:constr type="primFontSz" for="des" forName="Parent5" refType="primFontSz" refFor="des" refForName="Parent1" op="equ"/>
              <dgm:constr type="primFontSz" for="des" forName="Parent6" refType="primFontSz" refFor="des" refForName="Parent1" op="equ"/>
              <dgm:constr type="primFontSz" for="des" forName="Parent7" refType="primFontSz" refFor="des" refForName="Parent1" op="equ"/>
              <dgm:constr type="primFontSz" for="des" forName="Parent8" refType="primFontSz" refFor="des" refForName="Parent1" op="equ"/>
              <dgm:constr type="primFontSz" for="des" forName="Parent9" refType="primFontSz" refFor="des" refForName="Parent1" op="equ"/>
              <dgm:constr type="primFontSz" for="des" forName="Parent10" refType="primFontSz" refFor="des" refForName="Parent1" op="equ"/>
              <dgm:constr type="primFontSz" for="des" forName="Child2" refType="primFontSz" refFor="des" refForName="Child1" op="equ"/>
              <dgm:constr type="primFontSz" for="des" forName="Child3" refType="primFontSz" refFor="des" refForName="Child1" op="equ"/>
              <dgm:constr type="primFontSz" for="des" forName="Child4" refType="primFontSz" refFor="des" refForName="Child1" op="equ"/>
              <dgm:constr type="primFontSz" for="des" forName="Child5" refType="primFontSz" refFor="des" refForName="Child1" op="equ"/>
              <dgm:constr type="primFontSz" for="des" forName="Child6" refType="primFontSz" refFor="des" refForName="Child1" op="equ"/>
              <dgm:constr type="primFontSz" for="des" forName="Child7" refType="primFontSz" refFor="des" refForName="Child1" op="equ"/>
              <dgm:constr type="primFontSz" for="des" forName="Child8" refType="primFontSz" refFor="des" refForName="Child1" op="equ"/>
              <dgm:constr type="primFontSz" for="des" forName="Child9" refType="primFontSz" refFor="des" refForName="Child1" op="equ"/>
              <dgm:constr type="primFontSz" for="des" forName="Child10" refType="primFontSz" refFor="des" refForName="Child1" op="equ"/>
              <dgm:constr type="r" for="ch" forName="Parent10" refType="w" fact="0.0795"/>
              <dgm:constr type="t" for="ch" forName="Parent10" refType="h" fact="0.2022"/>
              <dgm:constr type="w" for="ch" forName="Parent10" refType="w" fact="0.0636"/>
              <dgm:constr type="h" for="ch" forName="Parent10" refType="h" fact="0.3799"/>
              <dgm:constr type="r" for="ch" forName="Parent9" refType="w" fact="0.178"/>
              <dgm:constr type="t" for="ch" forName="Parent9" refType="h" fact="0.2022"/>
              <dgm:constr type="w" for="ch" forName="Parent9" refType="w" fact="0.0636"/>
              <dgm:constr type="h" for="ch" forName="Parent9" refType="h" fact="0.3799"/>
              <dgm:constr type="r" for="ch" forName="Parent8" refType="w" fact="0.2765"/>
              <dgm:constr type="t" for="ch" forName="Parent8" refType="h" fact="0.2022"/>
              <dgm:constr type="w" for="ch" forName="Parent8" refType="w" fact="0.0636"/>
              <dgm:constr type="h" for="ch" forName="Parent8" refType="h" fact="0.3799"/>
              <dgm:constr type="r" for="ch" forName="Parent7" refType="w" fact="0.375"/>
              <dgm:constr type="t" for="ch" forName="Parent7" refType="h" fact="0.2022"/>
              <dgm:constr type="w" for="ch" forName="Parent7" refType="w" fact="0.0636"/>
              <dgm:constr type="h" for="ch" forName="Parent7" refType="h" fact="0.3799"/>
              <dgm:constr type="r" for="ch" forName="Parent6" refType="w" fact="0.4736"/>
              <dgm:constr type="t" for="ch" forName="Parent6" refType="h" fact="0.2022"/>
              <dgm:constr type="w" for="ch" forName="Parent6" refType="w" fact="0.0636"/>
              <dgm:constr type="h" for="ch" forName="Parent6" refType="h" fact="0.3799"/>
              <dgm:constr type="r" for="ch" forName="Parent5" refType="w" fact="0.5721"/>
              <dgm:constr type="t" for="ch" forName="Parent5" refType="h" fact="0.2022"/>
              <dgm:constr type="w" for="ch" forName="Parent5" refType="w" fact="0.0636"/>
              <dgm:constr type="h" for="ch" forName="Parent5" refType="h" fact="0.3799"/>
              <dgm:constr type="r" for="ch" forName="Parent4" refType="w" fact="0.6706"/>
              <dgm:constr type="t" for="ch" forName="Parent4" refType="h" fact="0.2022"/>
              <dgm:constr type="w" for="ch" forName="Parent4" refType="w" fact="0.0636"/>
              <dgm:constr type="h" for="ch" forName="Parent4" refType="h" fact="0.3799"/>
              <dgm:constr type="r" for="ch" forName="Parent3" refType="w" fact="0.7691"/>
              <dgm:constr type="t" for="ch" forName="Parent3" refType="h" fact="0.2022"/>
              <dgm:constr type="w" for="ch" forName="Parent3" refType="w" fact="0.0636"/>
              <dgm:constr type="h" for="ch" forName="Parent3" refType="h" fact="0.3799"/>
              <dgm:constr type="r" for="ch" forName="Parent2" refType="w" fact="0.8676"/>
              <dgm:constr type="t" for="ch" forName="Parent2" refType="h" fact="0.2022"/>
              <dgm:constr type="w" for="ch" forName="Parent2" refType="w" fact="0.0636"/>
              <dgm:constr type="h" for="ch" forName="Parent2" refType="h" fact="0.3799"/>
              <dgm:constr type="r" for="ch" forName="Parent1" refType="w" fact="0.9662"/>
              <dgm:constr type="t" for="ch" forName="Parent1" refType="h" fact="0.2022"/>
              <dgm:constr type="w" for="ch" forName="Parent1" refType="w" fact="0.0636"/>
              <dgm:constr type="h" for="ch" forName="Parent1" refType="h" fact="0.3799"/>
              <dgm:constr type="r" for="ch" forName="Accent10" refType="w" fact="0.0953"/>
              <dgm:constr type="t" for="ch" forName="Accent10" refType="h" fact="0.1072"/>
              <dgm:constr type="w" for="ch" forName="Accent10" refType="w" fact="0.0953"/>
              <dgm:constr type="h" for="ch" forName="Accent10" refType="h" fact="0.5699"/>
              <dgm:constr type="r" for="ch" forName="ParentBackground10" refType="w" fact="0.0922"/>
              <dgm:constr type="t" for="ch" forName="ParentBackground10" refType="h" fact="0.1262"/>
              <dgm:constr type="w" for="ch" forName="ParentBackground10" refType="w" fact="0.089"/>
              <dgm:constr type="h" for="ch" forName="ParentBackground10" refType="h" fact="0.5319"/>
              <dgm:constr type="r" for="ch" forName="Child10" refType="w" fact="0.0922"/>
              <dgm:constr type="t" for="ch" forName="Child10" refType="h" fact="0.6876"/>
              <dgm:constr type="w" for="ch" forName="Child10" refType="w" fact="0.089"/>
              <dgm:constr type="h" for="ch" forName="Child10" refType="h" fact="0.3124"/>
              <dgm:constr type="r" for="ch" forName="Accent9" refType="w" fact="0.2136"/>
              <dgm:constr type="t" for="ch" forName="Accent9" refType="h" fact="-0.0109"/>
              <dgm:constr type="w" for="ch" forName="Accent9" refType="w" fact="0.1348"/>
              <dgm:constr type="h" for="ch" forName="Accent9" refType="h" fact="0.806"/>
              <dgm:constr type="r" for="ch" forName="ParentBackground9" refType="w" fact="0.1907"/>
              <dgm:constr type="t" for="ch" forName="ParentBackground9" refType="h" fact="0.1262"/>
              <dgm:constr type="w" for="ch" forName="ParentBackground9" refType="w" fact="0.089"/>
              <dgm:constr type="h" for="ch" forName="ParentBackground9" refType="h" fact="0.5319"/>
              <dgm:constr type="r" for="ch" forName="Child9" refType="w" fact="0.1907"/>
              <dgm:constr type="t" for="ch" forName="Child9" refType="h" fact="0.6876"/>
              <dgm:constr type="w" for="ch" forName="Child9" refType="w" fact="0.089"/>
              <dgm:constr type="h" for="ch" forName="Child9" refType="h" fact="0.3124"/>
              <dgm:constr type="r" for="ch" forName="Accent8" refType="w" fact="0.3121"/>
              <dgm:constr type="t" for="ch" forName="Accent8" refType="h" fact="-0.0109"/>
              <dgm:constr type="w" for="ch" forName="Accent8" refType="w" fact="0.1348"/>
              <dgm:constr type="h" for="ch" forName="Accent8" refType="h" fact="0.806"/>
              <dgm:constr type="r" for="ch" forName="ParentBackground8" refType="w" fact="0.2892"/>
              <dgm:constr type="t" for="ch" forName="ParentBackground8" refType="h" fact="0.1262"/>
              <dgm:constr type="w" for="ch" forName="ParentBackground8" refType="w" fact="0.089"/>
              <dgm:constr type="h" for="ch" forName="ParentBackground8" refType="h" fact="0.5319"/>
              <dgm:constr type="r" for="ch" forName="Child8" refType="w" fact="0.2892"/>
              <dgm:constr type="t" for="ch" forName="Child8" refType="h" fact="0.6876"/>
              <dgm:constr type="w" for="ch" forName="Child8" refType="w" fact="0.089"/>
              <dgm:constr type="h" for="ch" forName="Child8" refType="h" fact="0.3124"/>
              <dgm:constr type="r" for="ch" forName="Accent7" refType="w" fact="0.4107"/>
              <dgm:constr type="t" for="ch" forName="Accent7" refType="h" fact="-0.0109"/>
              <dgm:constr type="w" for="ch" forName="Accent7" refType="w" fact="0.1348"/>
              <dgm:constr type="h" for="ch" forName="Accent7" refType="h" fact="0.806"/>
              <dgm:constr type="r" for="ch" forName="ParentBackground7" refType="w" fact="0.3877"/>
              <dgm:constr type="t" for="ch" forName="ParentBackground7" refType="h" fact="0.1262"/>
              <dgm:constr type="w" for="ch" forName="ParentBackground7" refType="w" fact="0.089"/>
              <dgm:constr type="h" for="ch" forName="ParentBackground7" refType="h" fact="0.5319"/>
              <dgm:constr type="r" for="ch" forName="Child7" refType="w" fact="0.3877"/>
              <dgm:constr type="t" for="ch" forName="Child7" refType="h" fact="0.6876"/>
              <dgm:constr type="w" for="ch" forName="Child7" refType="w" fact="0.089"/>
              <dgm:constr type="h" for="ch" forName="Child7" refType="h" fact="0.3124"/>
              <dgm:constr type="r" for="ch" forName="Accent6" refType="w" fact="0.5092"/>
              <dgm:constr type="t" for="ch" forName="Accent6" refType="h" fact="-0.0109"/>
              <dgm:constr type="w" for="ch" forName="Accent6" refType="w" fact="0.1348"/>
              <dgm:constr type="h" for="ch" forName="Accent6" refType="h" fact="0.806"/>
              <dgm:constr type="r" for="ch" forName="ParentBackground6" refType="w" fact="0.4863"/>
              <dgm:constr type="t" for="ch" forName="ParentBackground6" refType="h" fact="0.1262"/>
              <dgm:constr type="w" for="ch" forName="ParentBackground6" refType="w" fact="0.089"/>
              <dgm:constr type="h" for="ch" forName="ParentBackground6" refType="h" fact="0.5319"/>
              <dgm:constr type="r" for="ch" forName="Child6" refType="w" fact="0.4863"/>
              <dgm:constr type="t" for="ch" forName="Child6" refType="h" fact="0.6876"/>
              <dgm:constr type="w" for="ch" forName="Child6" refType="w" fact="0.089"/>
              <dgm:constr type="h" for="ch" forName="Child6" refType="h" fact="0.3124"/>
              <dgm:constr type="r" for="ch" forName="Accent5" refType="w" fact="0.6077"/>
              <dgm:constr type="t" for="ch" forName="Accent5" refType="h" fact="-0.0109"/>
              <dgm:constr type="w" for="ch" forName="Accent5" refType="w" fact="0.1348"/>
              <dgm:constr type="h" for="ch" forName="Accent5" refType="h" fact="0.806"/>
              <dgm:constr type="r" for="ch" forName="ParentBackground5" refType="w" fact="0.5848"/>
              <dgm:constr type="t" for="ch" forName="ParentBackground5" refType="h" fact="0.1262"/>
              <dgm:constr type="w" for="ch" forName="ParentBackground5" refType="w" fact="0.089"/>
              <dgm:constr type="h" for="ch" forName="ParentBackground5" refType="h" fact="0.5319"/>
              <dgm:constr type="r" for="ch" forName="Child5" refType="w" fact="0.5848"/>
              <dgm:constr type="t" for="ch" forName="Child5" refType="h" fact="0.6876"/>
              <dgm:constr type="w" for="ch" forName="Child5" refType="w" fact="0.089"/>
              <dgm:constr type="h" for="ch" forName="Child5" refType="h" fact="0.3124"/>
              <dgm:constr type="r" for="ch" forName="Accent4" refType="w" fact="0.7062"/>
              <dgm:constr type="t" for="ch" forName="Accent4" refType="h" fact="-0.0109"/>
              <dgm:constr type="w" for="ch" forName="Accent4" refType="w" fact="0.1348"/>
              <dgm:constr type="h" for="ch" forName="Accent4" refType="h" fact="0.806"/>
              <dgm:constr type="r" for="ch" forName="ParentBackground4" refType="w" fact="0.6833"/>
              <dgm:constr type="t" for="ch" forName="ParentBackground4" refType="h" fact="0.1262"/>
              <dgm:constr type="w" for="ch" forName="ParentBackground4" refType="w" fact="0.089"/>
              <dgm:constr type="h" for="ch" forName="ParentBackground4" refType="h" fact="0.5319"/>
              <dgm:constr type="r" for="ch" forName="Child4" refType="w" fact="0.6833"/>
              <dgm:constr type="t" for="ch" forName="Child4" refType="h" fact="0.6876"/>
              <dgm:constr type="w" for="ch" forName="Child4" refType="w" fact="0.089"/>
              <dgm:constr type="h" for="ch" forName="Child4" refType="h" fact="0.3124"/>
              <dgm:constr type="r" for="ch" forName="Accent3" refType="w" fact="0.8048"/>
              <dgm:constr type="t" for="ch" forName="Accent3" refType="h" fact="-0.0109"/>
              <dgm:constr type="w" for="ch" forName="Accent3" refType="w" fact="0.1348"/>
              <dgm:constr type="h" for="ch" forName="Accent3" refType="h" fact="0.806"/>
              <dgm:constr type="r" for="ch" forName="ParentBackground3" refType="w" fact="0.7818"/>
              <dgm:constr type="t" for="ch" forName="ParentBackground3" refType="h" fact="0.1262"/>
              <dgm:constr type="w" for="ch" forName="ParentBackground3" refType="w" fact="0.089"/>
              <dgm:constr type="h" for="ch" forName="ParentBackground3" refType="h" fact="0.5319"/>
              <dgm:constr type="r" for="ch" forName="Child3" refType="w" fact="0.7818"/>
              <dgm:constr type="t" for="ch" forName="Child3" refType="h" fact="0.6876"/>
              <dgm:constr type="w" for="ch" forName="Child3" refType="w" fact="0.089"/>
              <dgm:constr type="h" for="ch" forName="Child3" refType="h" fact="0.3124"/>
              <dgm:constr type="r" for="ch" forName="Accent2" refType="w" fact="0.9033"/>
              <dgm:constr type="t" for="ch" forName="Accent2" refType="h" fact="-0.0109"/>
              <dgm:constr type="w" for="ch" forName="Accent2" refType="w" fact="0.1348"/>
              <dgm:constr type="h" for="ch" forName="Accent2" refType="h" fact="0.806"/>
              <dgm:constr type="r" for="ch" forName="ParentBackground2" refType="w" fact="0.8804"/>
              <dgm:constr type="t" for="ch" forName="ParentBackground2" refType="h" fact="0.1262"/>
              <dgm:constr type="w" for="ch" forName="ParentBackground2" refType="w" fact="0.089"/>
              <dgm:constr type="h" for="ch" forName="ParentBackground2" refType="h" fact="0.5319"/>
              <dgm:constr type="r" for="ch" forName="Child2" refType="w" fact="0.8804"/>
              <dgm:constr type="t" for="ch" forName="Child2" refType="h" fact="0.6876"/>
              <dgm:constr type="w" for="ch" forName="Child2" refType="w" fact="0.089"/>
              <dgm:constr type="h" for="ch" forName="Child2" refType="h" fact="0.3124"/>
              <dgm:constr type="r" for="ch" forName="Accent1" refType="w" fact="1.0018"/>
              <dgm:constr type="t" for="ch" forName="Accent1" refType="h" fact="-0.0109"/>
              <dgm:constr type="w" for="ch" forName="Accent1" refType="w" fact="0.1348"/>
              <dgm:constr type="h" for="ch" forName="Accent1" refType="h" fact="0.806"/>
              <dgm:constr type="r" for="ch" forName="ParentBackground1" refType="w" fact="0.9789"/>
              <dgm:constr type="t" for="ch" forName="ParentBackground1" refType="h" fact="0.1262"/>
              <dgm:constr type="w" for="ch" forName="ParentBackground1" refType="w" fact="0.089"/>
              <dgm:constr type="h" for="ch" forName="ParentBackground1" refType="h" fact="0.5319"/>
              <dgm:constr type="r" for="ch" forName="Child1" refType="w" fact="0.9789"/>
              <dgm:constr type="t" for="ch" forName="Child1" refType="h" fact="0.6876"/>
              <dgm:constr type="w" for="ch" forName="Child1" refType="w" fact="0.089"/>
              <dgm:constr type="h" for="ch" forName="Child1" refType="h" fact="0.3124"/>
            </dgm:constrLst>
          </dgm:if>
          <dgm:else name="Name27">
            <dgm:alg type="composite">
              <dgm:param type="ar" val="6.5658"/>
            </dgm:alg>
            <dgm:constrLst>
              <dgm:constr type="primFontSz" for="des" forName="Child1" val="65"/>
              <dgm:constr type="primFontSz" for="des" forName="Parent1" val="65"/>
              <dgm:constr type="primFontSz" for="des" forName="Child1" refType="primFontSz" refFor="des" refForName="Parent1" op="lte"/>
              <dgm:constr type="primFontSz" for="des" forName="Child2" refType="primFontSz" refFor="des" refForName="Parent1" op="lte"/>
              <dgm:constr type="primFontSz" for="des" forName="Child3" refType="primFontSz" refFor="des" refForName="Parent1" op="lte"/>
              <dgm:constr type="primFontSz" for="des" forName="Child4" refType="primFontSz" refFor="des" refForName="Parent1" op="lte"/>
              <dgm:constr type="primFontSz" for="des" forName="Child5" refType="primFontSz" refFor="des" refForName="Parent1" op="lte"/>
              <dgm:constr type="primFontSz" for="des" forName="Child6" refType="primFontSz" refFor="des" refForName="Parent1" op="lte"/>
              <dgm:constr type="primFontSz" for="des" forName="Child7" refType="primFontSz" refFor="des" refForName="Parent1" op="lte"/>
              <dgm:constr type="primFontSz" for="des" forName="Child8" refType="primFontSz" refFor="des" refForName="Parent1" op="lte"/>
              <dgm:constr type="primFontSz" for="des" forName="Child9" refType="primFontSz" refFor="des" refForName="Parent1" op="lte"/>
              <dgm:constr type="primFontSz" for="des" forName="Child10" refType="primFontSz" refFor="des" refForName="Parent1" op="lte"/>
              <dgm:constr type="primFontSz" for="des" forName="Child11" refType="primFontSz" refFor="des" refForName="Parent1" op="lte"/>
              <dgm:constr type="primFontSz" for="des" forName="Child1" refType="primFontSz" refFor="des" refForName="Parent2" op="lte"/>
              <dgm:constr type="primFontSz" for="des" forName="Child2" refType="primFontSz" refFor="des" refForName="Parent2" op="lte"/>
              <dgm:constr type="primFontSz" for="des" forName="Child3" refType="primFontSz" refFor="des" refForName="Parent2" op="lte"/>
              <dgm:constr type="primFontSz" for="des" forName="Child4" refType="primFontSz" refFor="des" refForName="Parent2" op="lte"/>
              <dgm:constr type="primFontSz" for="des" forName="Child5" refType="primFontSz" refFor="des" refForName="Parent2" op="lte"/>
              <dgm:constr type="primFontSz" for="des" forName="Child6" refType="primFontSz" refFor="des" refForName="Parent2" op="lte"/>
              <dgm:constr type="primFontSz" for="des" forName="Child7" refType="primFontSz" refFor="des" refForName="Parent2" op="lte"/>
              <dgm:constr type="primFontSz" for="des" forName="Child8" refType="primFontSz" refFor="des" refForName="Parent2" op="lte"/>
              <dgm:constr type="primFontSz" for="des" forName="Child9" refType="primFontSz" refFor="des" refForName="Parent2" op="lte"/>
              <dgm:constr type="primFontSz" for="des" forName="Child10" refType="primFontSz" refFor="des" refForName="Parent2" op="lte"/>
              <dgm:constr type="primFontSz" for="des" forName="Child11" refType="primFontSz" refFor="des" refForName="Parent2" op="lte"/>
              <dgm:constr type="primFontSz" for="des" forName="Child1" refType="primFontSz" refFor="des" refForName="Parent3" op="lte"/>
              <dgm:constr type="primFontSz" for="des" forName="Child2" refType="primFontSz" refFor="des" refForName="Parent3" op="lte"/>
              <dgm:constr type="primFontSz" for="des" forName="Child3" refType="primFontSz" refFor="des" refForName="Parent3" op="lte"/>
              <dgm:constr type="primFontSz" for="des" forName="Child4" refType="primFontSz" refFor="des" refForName="Parent3" op="lte"/>
              <dgm:constr type="primFontSz" for="des" forName="Child5" refType="primFontSz" refFor="des" refForName="Parent3" op="lte"/>
              <dgm:constr type="primFontSz" for="des" forName="Child6" refType="primFontSz" refFor="des" refForName="Parent3" op="lte"/>
              <dgm:constr type="primFontSz" for="des" forName="Child7" refType="primFontSz" refFor="des" refForName="Parent3" op="lte"/>
              <dgm:constr type="primFontSz" for="des" forName="Child8" refType="primFontSz" refFor="des" refForName="Parent3" op="lte"/>
              <dgm:constr type="primFontSz" for="des" forName="Child9" refType="primFontSz" refFor="des" refForName="Parent3" op="lte"/>
              <dgm:constr type="primFontSz" for="des" forName="Child10" refType="primFontSz" refFor="des" refForName="Parent3" op="lte"/>
              <dgm:constr type="primFontSz" for="des" forName="Child11" refType="primFontSz" refFor="des" refForName="Parent3" op="lte"/>
              <dgm:constr type="primFontSz" for="des" forName="Child1" refType="primFontSz" refFor="des" refForName="Parent4" op="lte"/>
              <dgm:constr type="primFontSz" for="des" forName="Child2" refType="primFontSz" refFor="des" refForName="Parent4" op="lte"/>
              <dgm:constr type="primFontSz" for="des" forName="Child3" refType="primFontSz" refFor="des" refForName="Parent4" op="lte"/>
              <dgm:constr type="primFontSz" for="des" forName="Child4" refType="primFontSz" refFor="des" refForName="Parent4" op="lte"/>
              <dgm:constr type="primFontSz" for="des" forName="Child5" refType="primFontSz" refFor="des" refForName="Parent4" op="lte"/>
              <dgm:constr type="primFontSz" for="des" forName="Child6" refType="primFontSz" refFor="des" refForName="Parent4" op="lte"/>
              <dgm:constr type="primFontSz" for="des" forName="Child7" refType="primFontSz" refFor="des" refForName="Parent4" op="lte"/>
              <dgm:constr type="primFontSz" for="des" forName="Child8" refType="primFontSz" refFor="des" refForName="Parent4" op="lte"/>
              <dgm:constr type="primFontSz" for="des" forName="Child9" refType="primFontSz" refFor="des" refForName="Parent4" op="lte"/>
              <dgm:constr type="primFontSz" for="des" forName="Child10" refType="primFontSz" refFor="des" refForName="Parent4" op="lte"/>
              <dgm:constr type="primFontSz" for="des" forName="Child11" refType="primFontSz" refFor="des" refForName="Parent4" op="lte"/>
              <dgm:constr type="primFontSz" for="des" forName="Child1" refType="primFontSz" refFor="des" refForName="Parent5" op="lte"/>
              <dgm:constr type="primFontSz" for="des" forName="Child2" refType="primFontSz" refFor="des" refForName="Parent5" op="lte"/>
              <dgm:constr type="primFontSz" for="des" forName="Child3" refType="primFontSz" refFor="des" refForName="Parent5" op="lte"/>
              <dgm:constr type="primFontSz" for="des" forName="Child4" refType="primFontSz" refFor="des" refForName="Parent5" op="lte"/>
              <dgm:constr type="primFontSz" for="des" forName="Child5" refType="primFontSz" refFor="des" refForName="Parent5" op="lte"/>
              <dgm:constr type="primFontSz" for="des" forName="Child6" refType="primFontSz" refFor="des" refForName="Parent5" op="lte"/>
              <dgm:constr type="primFontSz" for="des" forName="Child7" refType="primFontSz" refFor="des" refForName="Parent5" op="lte"/>
              <dgm:constr type="primFontSz" for="des" forName="Child8" refType="primFontSz" refFor="des" refForName="Parent5" op="lte"/>
              <dgm:constr type="primFontSz" for="des" forName="Child9" refType="primFontSz" refFor="des" refForName="Parent5" op="lte"/>
              <dgm:constr type="primFontSz" for="des" forName="Child10" refType="primFontSz" refFor="des" refForName="Parent5" op="lte"/>
              <dgm:constr type="primFontSz" for="des" forName="Child11" refType="primFontSz" refFor="des" refForName="Parent5" op="lte"/>
              <dgm:constr type="primFontSz" for="des" forName="Child1" refType="primFontSz" refFor="des" refForName="Parent6" op="lte"/>
              <dgm:constr type="primFontSz" for="des" forName="Child2" refType="primFontSz" refFor="des" refForName="Parent6" op="lte"/>
              <dgm:constr type="primFontSz" for="des" forName="Child3" refType="primFontSz" refFor="des" refForName="Parent6" op="lte"/>
              <dgm:constr type="primFontSz" for="des" forName="Child4" refType="primFontSz" refFor="des" refForName="Parent6" op="lte"/>
              <dgm:constr type="primFontSz" for="des" forName="Child5" refType="primFontSz" refFor="des" refForName="Parent6" op="lte"/>
              <dgm:constr type="primFontSz" for="des" forName="Child6" refType="primFontSz" refFor="des" refForName="Parent6" op="lte"/>
              <dgm:constr type="primFontSz" for="des" forName="Child7" refType="primFontSz" refFor="des" refForName="Parent6" op="lte"/>
              <dgm:constr type="primFontSz" for="des" forName="Child8" refType="primFontSz" refFor="des" refForName="Parent6" op="lte"/>
              <dgm:constr type="primFontSz" for="des" forName="Child9" refType="primFontSz" refFor="des" refForName="Parent6" op="lte"/>
              <dgm:constr type="primFontSz" for="des" forName="Child10" refType="primFontSz" refFor="des" refForName="Parent6" op="lte"/>
              <dgm:constr type="primFontSz" for="des" forName="Child11" refType="primFontSz" refFor="des" refForName="Parent6" op="lte"/>
              <dgm:constr type="primFontSz" for="des" forName="Child1" refType="primFontSz" refFor="des" refForName="Parent7" op="lte"/>
              <dgm:constr type="primFontSz" for="des" forName="Child2" refType="primFontSz" refFor="des" refForName="Parent7" op="lte"/>
              <dgm:constr type="primFontSz" for="des" forName="Child3" refType="primFontSz" refFor="des" refForName="Parent7" op="lte"/>
              <dgm:constr type="primFontSz" for="des" forName="Child4" refType="primFontSz" refFor="des" refForName="Parent7" op="lte"/>
              <dgm:constr type="primFontSz" for="des" forName="Child5" refType="primFontSz" refFor="des" refForName="Parent7" op="lte"/>
              <dgm:constr type="primFontSz" for="des" forName="Child6" refType="primFontSz" refFor="des" refForName="Parent7" op="lte"/>
              <dgm:constr type="primFontSz" for="des" forName="Child7" refType="primFontSz" refFor="des" refForName="Parent7" op="lte"/>
              <dgm:constr type="primFontSz" for="des" forName="Child8" refType="primFontSz" refFor="des" refForName="Parent7" op="lte"/>
              <dgm:constr type="primFontSz" for="des" forName="Child9" refType="primFontSz" refFor="des" refForName="Parent7" op="lte"/>
              <dgm:constr type="primFontSz" for="des" forName="Child10" refType="primFontSz" refFor="des" refForName="Parent7" op="lte"/>
              <dgm:constr type="primFontSz" for="des" forName="Child11" refType="primFontSz" refFor="des" refForName="Parent7" op="lte"/>
              <dgm:constr type="primFontSz" for="des" forName="Child1" refType="primFontSz" refFor="des" refForName="Parent8" op="lte"/>
              <dgm:constr type="primFontSz" for="des" forName="Child2" refType="primFontSz" refFor="des" refForName="Parent8" op="lte"/>
              <dgm:constr type="primFontSz" for="des" forName="Child3" refType="primFontSz" refFor="des" refForName="Parent8" op="lte"/>
              <dgm:constr type="primFontSz" for="des" forName="Child4" refType="primFontSz" refFor="des" refForName="Parent8" op="lte"/>
              <dgm:constr type="primFontSz" for="des" forName="Child5" refType="primFontSz" refFor="des" refForName="Parent8" op="lte"/>
              <dgm:constr type="primFontSz" for="des" forName="Child6" refType="primFontSz" refFor="des" refForName="Parent8" op="lte"/>
              <dgm:constr type="primFontSz" for="des" forName="Child7" refType="primFontSz" refFor="des" refForName="Parent8" op="lte"/>
              <dgm:constr type="primFontSz" for="des" forName="Child8" refType="primFontSz" refFor="des" refForName="Parent8" op="lte"/>
              <dgm:constr type="primFontSz" for="des" forName="Child9" refType="primFontSz" refFor="des" refForName="Parent8" op="lte"/>
              <dgm:constr type="primFontSz" for="des" forName="Child10" refType="primFontSz" refFor="des" refForName="Parent8" op="lte"/>
              <dgm:constr type="primFontSz" for="des" forName="Child11" refType="primFontSz" refFor="des" refForName="Parent8" op="lte"/>
              <dgm:constr type="primFontSz" for="des" forName="Child1" refType="primFontSz" refFor="des" refForName="Parent9" op="lte"/>
              <dgm:constr type="primFontSz" for="des" forName="Child2" refType="primFontSz" refFor="des" refForName="Parent9" op="lte"/>
              <dgm:constr type="primFontSz" for="des" forName="Child3" refType="primFontSz" refFor="des" refForName="Parent9" op="lte"/>
              <dgm:constr type="primFontSz" for="des" forName="Child4" refType="primFontSz" refFor="des" refForName="Parent9" op="lte"/>
              <dgm:constr type="primFontSz" for="des" forName="Child5" refType="primFontSz" refFor="des" refForName="Parent9" op="lte"/>
              <dgm:constr type="primFontSz" for="des" forName="Child6" refType="primFontSz" refFor="des" refForName="Parent9" op="lte"/>
              <dgm:constr type="primFontSz" for="des" forName="Child7" refType="primFontSz" refFor="des" refForName="Parent9" op="lte"/>
              <dgm:constr type="primFontSz" for="des" forName="Child8" refType="primFontSz" refFor="des" refForName="Parent9" op="lte"/>
              <dgm:constr type="primFontSz" for="des" forName="Child9" refType="primFontSz" refFor="des" refForName="Parent9" op="lte"/>
              <dgm:constr type="primFontSz" for="des" forName="Child10" refType="primFontSz" refFor="des" refForName="Parent9" op="lte"/>
              <dgm:constr type="primFontSz" for="des" forName="Child11" refType="primFontSz" refFor="des" refForName="Parent9" op="lte"/>
              <dgm:constr type="primFontSz" for="des" forName="Child1" refType="primFontSz" refFor="des" refForName="Parent10" op="lte"/>
              <dgm:constr type="primFontSz" for="des" forName="Child2" refType="primFontSz" refFor="des" refForName="Parent10" op="lte"/>
              <dgm:constr type="primFontSz" for="des" forName="Child3" refType="primFontSz" refFor="des" refForName="Parent10" op="lte"/>
              <dgm:constr type="primFontSz" for="des" forName="Child4" refType="primFontSz" refFor="des" refForName="Parent10" op="lte"/>
              <dgm:constr type="primFontSz" for="des" forName="Child5" refType="primFontSz" refFor="des" refForName="Parent10" op="lte"/>
              <dgm:constr type="primFontSz" for="des" forName="Child6" refType="primFontSz" refFor="des" refForName="Parent10" op="lte"/>
              <dgm:constr type="primFontSz" for="des" forName="Child7" refType="primFontSz" refFor="des" refForName="Parent10" op="lte"/>
              <dgm:constr type="primFontSz" for="des" forName="Child8" refType="primFontSz" refFor="des" refForName="Parent10" op="lte"/>
              <dgm:constr type="primFontSz" for="des" forName="Child9" refType="primFontSz" refFor="des" refForName="Parent10" op="lte"/>
              <dgm:constr type="primFontSz" for="des" forName="Child10" refType="primFontSz" refFor="des" refForName="Parent10" op="lte"/>
              <dgm:constr type="primFontSz" for="des" forName="Child11" refType="primFontSz" refFor="des" refForName="Parent10" op="lte"/>
              <dgm:constr type="primFontSz" for="des" forName="Child1" refType="primFontSz" refFor="des" refForName="Parent11" op="lte"/>
              <dgm:constr type="primFontSz" for="des" forName="Child2" refType="primFontSz" refFor="des" refForName="Parent11" op="lte"/>
              <dgm:constr type="primFontSz" for="des" forName="Child3" refType="primFontSz" refFor="des" refForName="Parent11" op="lte"/>
              <dgm:constr type="primFontSz" for="des" forName="Child4" refType="primFontSz" refFor="des" refForName="Parent11" op="lte"/>
              <dgm:constr type="primFontSz" for="des" forName="Child5" refType="primFontSz" refFor="des" refForName="Parent11" op="lte"/>
              <dgm:constr type="primFontSz" for="des" forName="Child6" refType="primFontSz" refFor="des" refForName="Parent11" op="lte"/>
              <dgm:constr type="primFontSz" for="des" forName="Child7" refType="primFontSz" refFor="des" refForName="Parent11" op="lte"/>
              <dgm:constr type="primFontSz" for="des" forName="Child8" refType="primFontSz" refFor="des" refForName="Parent11" op="lte"/>
              <dgm:constr type="primFontSz" for="des" forName="Child9" refType="primFontSz" refFor="des" refForName="Parent11" op="lte"/>
              <dgm:constr type="primFontSz" for="des" forName="Child10" refType="primFontSz" refFor="des" refForName="Parent11" op="lte"/>
              <dgm:constr type="primFontSz" for="des" forName="Child11" refType="primFontSz" refFor="des" refForName="Parent11" op="lte"/>
              <dgm:constr type="primFontSz" for="des" forName="Parent2" refType="primFontSz" refFor="des" refForName="Parent1" op="equ"/>
              <dgm:constr type="primFontSz" for="des" forName="Parent3" refType="primFontSz" refFor="des" refForName="Parent1" op="equ"/>
              <dgm:constr type="primFontSz" for="des" forName="Parent4" refType="primFontSz" refFor="des" refForName="Parent1" op="equ"/>
              <dgm:constr type="primFontSz" for="des" forName="Parent5" refType="primFontSz" refFor="des" refForName="Parent1" op="equ"/>
              <dgm:constr type="primFontSz" for="des" forName="Parent6" refType="primFontSz" refFor="des" refForName="Parent1" op="equ"/>
              <dgm:constr type="primFontSz" for="des" forName="Parent7" refType="primFontSz" refFor="des" refForName="Parent1" op="equ"/>
              <dgm:constr type="primFontSz" for="des" forName="Parent8" refType="primFontSz" refFor="des" refForName="Parent1" op="equ"/>
              <dgm:constr type="primFontSz" for="des" forName="Parent9" refType="primFontSz" refFor="des" refForName="Parent1" op="equ"/>
              <dgm:constr type="primFontSz" for="des" forName="Parent10" refType="primFontSz" refFor="des" refForName="Parent1" op="equ"/>
              <dgm:constr type="primFontSz" for="des" forName="Parent11" refType="primFontSz" refFor="des" refForName="Parent1" op="equ"/>
              <dgm:constr type="primFontSz" for="des" forName="Child2" refType="primFontSz" refFor="des" refForName="Child1" op="equ"/>
              <dgm:constr type="primFontSz" for="des" forName="Child3" refType="primFontSz" refFor="des" refForName="Child1" op="equ"/>
              <dgm:constr type="primFontSz" for="des" forName="Child4" refType="primFontSz" refFor="des" refForName="Child1" op="equ"/>
              <dgm:constr type="primFontSz" for="des" forName="Child5" refType="primFontSz" refFor="des" refForName="Child1" op="equ"/>
              <dgm:constr type="primFontSz" for="des" forName="Child6" refType="primFontSz" refFor="des" refForName="Child1" op="equ"/>
              <dgm:constr type="primFontSz" for="des" forName="Child7" refType="primFontSz" refFor="des" refForName="Child1" op="equ"/>
              <dgm:constr type="primFontSz" for="des" forName="Child8" refType="primFontSz" refFor="des" refForName="Child1" op="equ"/>
              <dgm:constr type="primFontSz" for="des" forName="Child9" refType="primFontSz" refFor="des" refForName="Child1" op="equ"/>
              <dgm:constr type="primFontSz" for="des" forName="Child10" refType="primFontSz" refFor="des" refForName="Child1" op="equ"/>
              <dgm:constr type="primFontSz" for="des" forName="Child11" refType="primFontSz" refFor="des" refForName="Child1" op="equ"/>
              <dgm:constr type="r" for="ch" forName="Parent11" refType="w" fact="0.0723"/>
              <dgm:constr type="t" for="ch" forName="Parent11" refType="h" fact="0.2022"/>
              <dgm:constr type="w" for="ch" forName="Parent11" refType="w" fact="0.0579"/>
              <dgm:constr type="h" for="ch" forName="Parent11" refType="h" fact="0.3799"/>
              <dgm:constr type="r" for="ch" forName="Parent10" refType="w" fact="0.162"/>
              <dgm:constr type="t" for="ch" forName="Parent10" refType="h" fact="0.2022"/>
              <dgm:constr type="w" for="ch" forName="Parent10" refType="w" fact="0.0579"/>
              <dgm:constr type="h" for="ch" forName="Parent10" refType="h" fact="0.3799"/>
              <dgm:constr type="r" for="ch" forName="Parent9" refType="w" fact="0.2517"/>
              <dgm:constr type="t" for="ch" forName="Parent9" refType="h" fact="0.2022"/>
              <dgm:constr type="w" for="ch" forName="Parent9" refType="w" fact="0.0579"/>
              <dgm:constr type="h" for="ch" forName="Parent9" refType="h" fact="0.3799"/>
              <dgm:constr type="r" for="ch" forName="Parent8" refType="w" fact="0.3414"/>
              <dgm:constr type="t" for="ch" forName="Parent8" refType="h" fact="0.2022"/>
              <dgm:constr type="w" for="ch" forName="Parent8" refType="w" fact="0.0579"/>
              <dgm:constr type="h" for="ch" forName="Parent8" refType="h" fact="0.3799"/>
              <dgm:constr type="r" for="ch" forName="Parent7" refType="w" fact="0.4311"/>
              <dgm:constr type="t" for="ch" forName="Parent7" refType="h" fact="0.2022"/>
              <dgm:constr type="w" for="ch" forName="Parent7" refType="w" fact="0.0579"/>
              <dgm:constr type="h" for="ch" forName="Parent7" refType="h" fact="0.3799"/>
              <dgm:constr type="r" for="ch" forName="Parent6" refType="w" fact="0.5208"/>
              <dgm:constr type="t" for="ch" forName="Parent6" refType="h" fact="0.2022"/>
              <dgm:constr type="w" for="ch" forName="Parent6" refType="w" fact="0.0579"/>
              <dgm:constr type="h" for="ch" forName="Parent6" refType="h" fact="0.3799"/>
              <dgm:constr type="r" for="ch" forName="Parent5" refType="w" fact="0.6105"/>
              <dgm:constr type="t" for="ch" forName="Parent5" refType="h" fact="0.2022"/>
              <dgm:constr type="w" for="ch" forName="Parent5" refType="w" fact="0.0579"/>
              <dgm:constr type="h" for="ch" forName="Parent5" refType="h" fact="0.3799"/>
              <dgm:constr type="r" for="ch" forName="Parent4" refType="w" fact="0.7001"/>
              <dgm:constr type="t" for="ch" forName="Parent4" refType="h" fact="0.2022"/>
              <dgm:constr type="w" for="ch" forName="Parent4" refType="w" fact="0.0579"/>
              <dgm:constr type="h" for="ch" forName="Parent4" refType="h" fact="0.3799"/>
              <dgm:constr type="r" for="ch" forName="Parent3" refType="w" fact="0.7898"/>
              <dgm:constr type="t" for="ch" forName="Parent3" refType="h" fact="0.2022"/>
              <dgm:constr type="w" for="ch" forName="Parent3" refType="w" fact="0.0579"/>
              <dgm:constr type="h" for="ch" forName="Parent3" refType="h" fact="0.3799"/>
              <dgm:constr type="r" for="ch" forName="Parent2" refType="w" fact="0.8795"/>
              <dgm:constr type="t" for="ch" forName="Parent2" refType="h" fact="0.2022"/>
              <dgm:constr type="w" for="ch" forName="Parent2" refType="w" fact="0.0579"/>
              <dgm:constr type="h" for="ch" forName="Parent2" refType="h" fact="0.3799"/>
              <dgm:constr type="r" for="ch" forName="Parent1" refType="w" fact="0.9692"/>
              <dgm:constr type="t" for="ch" forName="Parent1" refType="h" fact="0.2022"/>
              <dgm:constr type="w" for="ch" forName="Parent1" refType="w" fact="0.0579"/>
              <dgm:constr type="h" for="ch" forName="Parent1" refType="h" fact="0.3799"/>
              <dgm:constr type="r" for="ch" forName="Accent11" refType="w" fact="0.0868"/>
              <dgm:constr type="t" for="ch" forName="Accent11" refType="h" fact="0.1072"/>
              <dgm:constr type="w" for="ch" forName="Accent11" refType="w" fact="0.0868"/>
              <dgm:constr type="h" for="ch" forName="Accent11" refType="h" fact="0.5699"/>
              <dgm:constr type="r" for="ch" forName="ParentBackground11" refType="w" fact="0.0839"/>
              <dgm:constr type="t" for="ch" forName="ParentBackground11" refType="h" fact="0.1262"/>
              <dgm:constr type="w" for="ch" forName="ParentBackground11" refType="w" fact="0.081"/>
              <dgm:constr type="h" for="ch" forName="ParentBackground11" refType="h" fact="0.5319"/>
              <dgm:constr type="r" for="ch" forName="Child11" refType="w" fact="0.0839"/>
              <dgm:constr type="t" for="ch" forName="Child11" refType="h" fact="0.6876"/>
              <dgm:constr type="w" for="ch" forName="Child11" refType="w" fact="0.081"/>
              <dgm:constr type="h" for="ch" forName="Child11" refType="h" fact="0.3124"/>
              <dgm:constr type="r" for="ch" forName="Accent10" refType="w" fact="0.1945"/>
              <dgm:constr type="t" for="ch" forName="Accent10" refType="h" fact="-0.0109"/>
              <dgm:constr type="w" for="ch" forName="Accent10" refType="w" fact="0.1228"/>
              <dgm:constr type="h" for="ch" forName="Accent10" refType="h" fact="0.806"/>
              <dgm:constr type="r" for="ch" forName="ParentBackground10" refType="w" fact="0.1736"/>
              <dgm:constr type="t" for="ch" forName="ParentBackground10" refType="h" fact="0.1262"/>
              <dgm:constr type="w" for="ch" forName="ParentBackground10" refType="w" fact="0.081"/>
              <dgm:constr type="h" for="ch" forName="ParentBackground10" refType="h" fact="0.5319"/>
              <dgm:constr type="r" for="ch" forName="Child10" refType="w" fact="0.1736"/>
              <dgm:constr type="t" for="ch" forName="Child10" refType="h" fact="0.6876"/>
              <dgm:constr type="w" for="ch" forName="Child10" refType="w" fact="0.081"/>
              <dgm:constr type="h" for="ch" forName="Child10" refType="h" fact="0.3124"/>
              <dgm:constr type="r" for="ch" forName="Accent9" refType="w" fact="0.2842"/>
              <dgm:constr type="t" for="ch" forName="Accent9" refType="h" fact="-0.0109"/>
              <dgm:constr type="w" for="ch" forName="Accent9" refType="w" fact="0.1228"/>
              <dgm:constr type="h" for="ch" forName="Accent9" refType="h" fact="0.806"/>
              <dgm:constr type="r" for="ch" forName="ParentBackground9" refType="w" fact="0.2633"/>
              <dgm:constr type="t" for="ch" forName="ParentBackground9" refType="h" fact="0.1262"/>
              <dgm:constr type="w" for="ch" forName="ParentBackground9" refType="w" fact="0.081"/>
              <dgm:constr type="h" for="ch" forName="ParentBackground9" refType="h" fact="0.5319"/>
              <dgm:constr type="r" for="ch" forName="Child9" refType="w" fact="0.2633"/>
              <dgm:constr type="t" for="ch" forName="Child9" refType="h" fact="0.6876"/>
              <dgm:constr type="w" for="ch" forName="Child9" refType="w" fact="0.081"/>
              <dgm:constr type="h" for="ch" forName="Child9" refType="h" fact="0.3124"/>
              <dgm:constr type="r" for="ch" forName="Accent8" refType="w" fact="0.3739"/>
              <dgm:constr type="t" for="ch" forName="Accent8" refType="h" fact="-0.0109"/>
              <dgm:constr type="w" for="ch" forName="Accent8" refType="w" fact="0.1228"/>
              <dgm:constr type="h" for="ch" forName="Accent8" refType="h" fact="0.806"/>
              <dgm:constr type="r" for="ch" forName="ParentBackground8" refType="w" fact="0.353"/>
              <dgm:constr type="t" for="ch" forName="ParentBackground8" refType="h" fact="0.1262"/>
              <dgm:constr type="w" for="ch" forName="ParentBackground8" refType="w" fact="0.081"/>
              <dgm:constr type="h" for="ch" forName="ParentBackground8" refType="h" fact="0.5319"/>
              <dgm:constr type="r" for="ch" forName="Child8" refType="w" fact="0.353"/>
              <dgm:constr type="t" for="ch" forName="Child8" refType="h" fact="0.6876"/>
              <dgm:constr type="w" for="ch" forName="Child8" refType="w" fact="0.081"/>
              <dgm:constr type="h" for="ch" forName="Child8" refType="h" fact="0.3124"/>
              <dgm:constr type="r" for="ch" forName="Accent7" refType="w" fact="0.4636"/>
              <dgm:constr type="t" for="ch" forName="Accent7" refType="h" fact="-0.0109"/>
              <dgm:constr type="w" for="ch" forName="Accent7" refType="w" fact="0.1228"/>
              <dgm:constr type="h" for="ch" forName="Accent7" refType="h" fact="0.806"/>
              <dgm:constr type="r" for="ch" forName="ParentBackground7" refType="w" fact="0.4427"/>
              <dgm:constr type="t" for="ch" forName="ParentBackground7" refType="h" fact="0.1262"/>
              <dgm:constr type="w" for="ch" forName="ParentBackground7" refType="w" fact="0.081"/>
              <dgm:constr type="h" for="ch" forName="ParentBackground7" refType="h" fact="0.5319"/>
              <dgm:constr type="r" for="ch" forName="Child7" refType="w" fact="0.4427"/>
              <dgm:constr type="t" for="ch" forName="Child7" refType="h" fact="0.6876"/>
              <dgm:constr type="w" for="ch" forName="Child7" refType="w" fact="0.081"/>
              <dgm:constr type="h" for="ch" forName="Child7" refType="h" fact="0.3124"/>
              <dgm:constr type="r" for="ch" forName="Accent6" refType="w" fact="0.5533"/>
              <dgm:constr type="t" for="ch" forName="Accent6" refType="h" fact="-0.0109"/>
              <dgm:constr type="w" for="ch" forName="Accent6" refType="w" fact="0.1228"/>
              <dgm:constr type="h" for="ch" forName="Accent6" refType="h" fact="0.806"/>
              <dgm:constr type="r" for="ch" forName="ParentBackground6" refType="w" fact="0.5323"/>
              <dgm:constr type="t" for="ch" forName="ParentBackground6" refType="h" fact="0.1262"/>
              <dgm:constr type="w" for="ch" forName="ParentBackground6" refType="w" fact="0.081"/>
              <dgm:constr type="h" for="ch" forName="ParentBackground6" refType="h" fact="0.5319"/>
              <dgm:constr type="r" for="ch" forName="Child6" refType="w" fact="0.5323"/>
              <dgm:constr type="t" for="ch" forName="Child6" refType="h" fact="0.6876"/>
              <dgm:constr type="w" for="ch" forName="Child6" refType="w" fact="0.081"/>
              <dgm:constr type="h" for="ch" forName="Child6" refType="h" fact="0.3124"/>
              <dgm:constr type="r" for="ch" forName="Accent5" refType="w" fact="0.6429"/>
              <dgm:constr type="t" for="ch" forName="Accent5" refType="h" fact="-0.0109"/>
              <dgm:constr type="w" for="ch" forName="Accent5" refType="w" fact="0.1228"/>
              <dgm:constr type="h" for="ch" forName="Accent5" refType="h" fact="0.806"/>
              <dgm:constr type="r" for="ch" forName="ParentBackground5" refType="w" fact="0.622"/>
              <dgm:constr type="t" for="ch" forName="ParentBackground5" refType="h" fact="0.1262"/>
              <dgm:constr type="w" for="ch" forName="ParentBackground5" refType="w" fact="0.081"/>
              <dgm:constr type="h" for="ch" forName="ParentBackground5" refType="h" fact="0.5319"/>
              <dgm:constr type="r" for="ch" forName="Child5" refType="w" fact="0.622"/>
              <dgm:constr type="t" for="ch" forName="Child5" refType="h" fact="0.6876"/>
              <dgm:constr type="w" for="ch" forName="Child5" refType="w" fact="0.081"/>
              <dgm:constr type="h" for="ch" forName="Child5" refType="h" fact="0.3124"/>
              <dgm:constr type="r" for="ch" forName="Accent4" refType="w" fact="0.7326"/>
              <dgm:constr type="t" for="ch" forName="Accent4" refType="h" fact="-0.0109"/>
              <dgm:constr type="w" for="ch" forName="Accent4" refType="w" fact="0.1228"/>
              <dgm:constr type="h" for="ch" forName="Accent4" refType="h" fact="0.806"/>
              <dgm:constr type="r" for="ch" forName="ParentBackground4" refType="w" fact="0.7117"/>
              <dgm:constr type="t" for="ch" forName="ParentBackground4" refType="h" fact="0.1262"/>
              <dgm:constr type="w" for="ch" forName="ParentBackground4" refType="w" fact="0.081"/>
              <dgm:constr type="h" for="ch" forName="ParentBackground4" refType="h" fact="0.5319"/>
              <dgm:constr type="r" for="ch" forName="Child4" refType="w" fact="0.7117"/>
              <dgm:constr type="t" for="ch" forName="Child4" refType="h" fact="0.6876"/>
              <dgm:constr type="w" for="ch" forName="Child4" refType="w" fact="0.081"/>
              <dgm:constr type="h" for="ch" forName="Child4" refType="h" fact="0.3124"/>
              <dgm:constr type="r" for="ch" forName="Accent3" refType="w" fact="0.8223"/>
              <dgm:constr type="t" for="ch" forName="Accent3" refType="h" fact="-0.0109"/>
              <dgm:constr type="w" for="ch" forName="Accent3" refType="w" fact="0.1228"/>
              <dgm:constr type="h" for="ch" forName="Accent3" refType="h" fact="0.806"/>
              <dgm:constr type="r" for="ch" forName="ParentBackground3" refType="w" fact="0.8014"/>
              <dgm:constr type="t" for="ch" forName="ParentBackground3" refType="h" fact="0.1262"/>
              <dgm:constr type="w" for="ch" forName="ParentBackground3" refType="w" fact="0.081"/>
              <dgm:constr type="h" for="ch" forName="ParentBackground3" refType="h" fact="0.5319"/>
              <dgm:constr type="r" for="ch" forName="Child3" refType="w" fact="0.8014"/>
              <dgm:constr type="t" for="ch" forName="Child3" refType="h" fact="0.6876"/>
              <dgm:constr type="w" for="ch" forName="Child3" refType="w" fact="0.081"/>
              <dgm:constr type="h" for="ch" forName="Child3" refType="h" fact="0.3124"/>
              <dgm:constr type="r" for="ch" forName="Accent2" refType="w" fact="0.912"/>
              <dgm:constr type="t" for="ch" forName="Accent2" refType="h" fact="-0.0109"/>
              <dgm:constr type="w" for="ch" forName="Accent2" refType="w" fact="0.1228"/>
              <dgm:constr type="h" for="ch" forName="Accent2" refType="h" fact="0.806"/>
              <dgm:constr type="r" for="ch" forName="ParentBackground2" refType="w" fact="0.8911"/>
              <dgm:constr type="t" for="ch" forName="ParentBackground2" refType="h" fact="0.1262"/>
              <dgm:constr type="w" for="ch" forName="ParentBackground2" refType="w" fact="0.081"/>
              <dgm:constr type="h" for="ch" forName="ParentBackground2" refType="h" fact="0.5319"/>
              <dgm:constr type="r" for="ch" forName="Child2" refType="w" fact="0.8911"/>
              <dgm:constr type="t" for="ch" forName="Child2" refType="h" fact="0.6876"/>
              <dgm:constr type="w" for="ch" forName="Child2" refType="w" fact="0.081"/>
              <dgm:constr type="h" for="ch" forName="Child2" refType="h" fact="0.3124"/>
              <dgm:constr type="r" for="ch" forName="Accent1" refType="w" fact="1.0017"/>
              <dgm:constr type="t" for="ch" forName="Accent1" refType="h" fact="-0.0109"/>
              <dgm:constr type="w" for="ch" forName="Accent1" refType="w" fact="0.1228"/>
              <dgm:constr type="h" for="ch" forName="Accent1" refType="h" fact="0.806"/>
              <dgm:constr type="r" for="ch" forName="ParentBackground1" refType="w" fact="0.9808"/>
              <dgm:constr type="t" for="ch" forName="ParentBackground1" refType="h" fact="0.1262"/>
              <dgm:constr type="w" for="ch" forName="ParentBackground1" refType="w" fact="0.081"/>
              <dgm:constr type="h" for="ch" forName="ParentBackground1" refType="h" fact="0.5319"/>
              <dgm:constr type="r" for="ch" forName="Child1" refType="w" fact="0.9808"/>
              <dgm:constr type="t" for="ch" forName="Child1" refType="h" fact="0.6876"/>
              <dgm:constr type="w" for="ch" forName="Child1" refType="w" fact="0.081"/>
              <dgm:constr type="h" for="ch" forName="Child1" refType="h" fact="0.3124"/>
            </dgm:constrLst>
          </dgm:else>
        </dgm:choose>
      </dgm:else>
    </dgm:choose>
    <dgm:forEach name="wrapper" axis="self" ptType="parTrans">
      <dgm:forEach name="accentRepeat" axis="self">
        <dgm:layoutNode name="Accent" styleLbl="node1">
          <dgm:alg type="sp"/>
          <dgm:choose name="Name28">
            <dgm:if name="Name29" axis="followSib" ptType="node" func="cnt" op="equ" val="0">
              <dgm:shape xmlns:r="http://schemas.openxmlformats.org/officeDocument/2006/relationships" type="ellipse" r:blip="">
                <dgm:adjLst/>
              </dgm:shape>
            </dgm:if>
            <dgm:else name="Name30">
              <dgm:choose name="Name31">
                <dgm:if name="Name32" axis="precedSib" ptType="node" func="cnt" op="equ" val="10">
                  <dgm:shape xmlns:r="http://schemas.openxmlformats.org/officeDocument/2006/relationships" type="ellipse" r:blip="">
                    <dgm:adjLst/>
                  </dgm:shape>
                </dgm:if>
                <dgm:else name="Name33">
                  <dgm:choose name="Name34">
                    <dgm:if name="Name35" func="var" arg="dir" op="equ" val="norm">
                      <dgm:shape xmlns:r="http://schemas.openxmlformats.org/officeDocument/2006/relationships" rot="45" type="teardrop" r:blip="">
                        <dgm:adjLst>
                          <dgm:adj idx="1" val="1"/>
                        </dgm:adjLst>
                      </dgm:shape>
                    </dgm:if>
                    <dgm:else name="Name36">
                      <dgm:shape xmlns:r="http://schemas.openxmlformats.org/officeDocument/2006/relationships" rot="225" type="teardrop" r:blip="">
                        <dgm:adjLst>
                          <dgm:adj idx="1" val="1"/>
                        </dgm:adjLst>
                      </dgm:shape>
                    </dgm:else>
                  </dgm:choose>
                </dgm:else>
              </dgm:choose>
            </dgm:else>
          </dgm:choose>
          <dgm:presOf/>
        </dgm:layoutNode>
      </dgm:forEach>
      <dgm:forEach name="parentBackgroundRepeat" axis="self">
        <dgm:layoutNode name="ParentBackground" styleLbl="node1">
          <dgm:alg type="sp"/>
          <dgm:shape xmlns:r="http://schemas.openxmlformats.org/officeDocument/2006/relationships" type="ellipse" r:blip="">
            <dgm:adjLst/>
          </dgm:shape>
          <dgm:presOf axis="self" ptType="node"/>
        </dgm:layoutNode>
      </dgm:forEach>
    </dgm:forEach>
    <dgm:forEach name="Name37" axis="ch" ptType="node" st="11" cnt="1">
      <dgm:layoutNode name="Accent11">
        <dgm:alg type="sp"/>
        <dgm:shape xmlns:r="http://schemas.openxmlformats.org/officeDocument/2006/relationships" r:blip="">
          <dgm:adjLst/>
        </dgm:shape>
        <dgm:presOf/>
        <dgm:constrLst/>
        <dgm:forEach name="Name38" ref="accentRepeat"/>
      </dgm:layoutNode>
      <dgm:layoutNode name="ParentBackground11">
        <dgm:alg type="sp"/>
        <dgm:shape xmlns:r="http://schemas.openxmlformats.org/officeDocument/2006/relationships" r:blip="">
          <dgm:adjLst/>
        </dgm:shape>
        <dgm:presOf/>
        <dgm:forEach name="Name39" ref="parentBackgroundRepeat"/>
      </dgm:layoutNode>
      <dgm:choose name="Name40">
        <dgm:if name="Name41" axis="ch" ptType="node" func="cnt" op="gte" val="1">
          <dgm:layoutNode name="Child11" styleLbl="revTx">
            <dgm:varLst>
              <dgm:chMax val="0"/>
              <dgm:chPref val="0"/>
              <dgm:bulletEnabled val="1"/>
            </dgm:varLst>
            <dgm:alg type="tx">
              <dgm:param type="stBulletLvl" val="1"/>
              <dgm:param type="parTxLTRAlign" val="l"/>
              <dgm:param type="txAnchorVert" val="t"/>
            </dgm:alg>
            <dgm:shape xmlns:r="http://schemas.openxmlformats.org/officeDocument/2006/relationships" type="rect" r:blip="">
              <dgm:adjLst/>
            </dgm:shape>
            <dgm:presOf axis="des" ptType="node"/>
            <dgm:constrLst>
              <dgm:constr type="lMarg" refType="primFontSz" fact="0.3"/>
              <dgm:constr type="rMarg" refType="primFontSz" fact="0.3"/>
              <dgm:constr type="tMarg" refType="primFontSz" fact="0.3"/>
              <dgm:constr type="bMarg" refType="primFontSz" fact="0.3"/>
            </dgm:constrLst>
            <dgm:ruleLst>
              <dgm:rule type="primFontSz" val="5" fact="NaN" max="NaN"/>
            </dgm:ruleLst>
          </dgm:layoutNode>
        </dgm:if>
        <dgm:else name="Name42"/>
      </dgm:choose>
      <dgm:layoutNode name="Parent11" styleLbl="fgAcc0">
        <dgm:varLst>
          <dgm:chMax val="1"/>
          <dgm:chPref val="1"/>
          <dgm:bulletEnabled val="1"/>
        </dgm:varLst>
        <dgm:alg type="tx">
          <dgm:param type="shpTxLTRAlignCh" val="ctr"/>
          <dgm:param type="txAnchorVertCh" val="mid"/>
        </dgm:alg>
        <dgm:shape xmlns:r="http://schemas.openxmlformats.org/officeDocument/2006/relationships" type="rect" r:blip="" hideGeom="1">
          <dgm:adjLst/>
        </dgm:shape>
        <dgm:presOf axis="self" ptType="node"/>
        <dgm:constrLst>
          <dgm:constr type="lMarg" refType="primFontSz" fact="0.1"/>
          <dgm:constr type="rMarg" refType="primFontSz" fact="0.1"/>
          <dgm:constr type="tMarg" refType="primFontSz" fact="0.1"/>
          <dgm:constr type="bMarg" refType="primFontSz" fact="0.1"/>
        </dgm:constrLst>
        <dgm:ruleLst>
          <dgm:rule type="primFontSz" val="5" fact="NaN" max="NaN"/>
        </dgm:ruleLst>
      </dgm:layoutNode>
    </dgm:forEach>
    <dgm:forEach name="Name43" axis="ch" ptType="node" st="10" cnt="1">
      <dgm:layoutNode name="Accent10">
        <dgm:alg type="sp"/>
        <dgm:shape xmlns:r="http://schemas.openxmlformats.org/officeDocument/2006/relationships" r:blip="">
          <dgm:adjLst/>
        </dgm:shape>
        <dgm:presOf/>
        <dgm:constrLst/>
        <dgm:forEach name="Name44" ref="accentRepeat"/>
      </dgm:layoutNode>
      <dgm:layoutNode name="ParentBackground10">
        <dgm:alg type="sp"/>
        <dgm:shape xmlns:r="http://schemas.openxmlformats.org/officeDocument/2006/relationships" r:blip="">
          <dgm:adjLst/>
        </dgm:shape>
        <dgm:presOf/>
        <dgm:forEach name="Name45" ref="parentBackgroundRepeat"/>
      </dgm:layoutNode>
      <dgm:choose name="Name46">
        <dgm:if name="Name47" axis="ch" ptType="node" func="cnt" op="gte" val="1">
          <dgm:layoutNode name="Child10" styleLbl="revTx">
            <dgm:varLst>
              <dgm:chMax val="0"/>
              <dgm:chPref val="0"/>
              <dgm:bulletEnabled val="1"/>
            </dgm:varLst>
            <dgm:alg type="tx">
              <dgm:param type="stBulletLvl" val="1"/>
              <dgm:param type="parTxLTRAlign" val="l"/>
              <dgm:param type="txAnchorVert" val="t"/>
            </dgm:alg>
            <dgm:shape xmlns:r="http://schemas.openxmlformats.org/officeDocument/2006/relationships" type="rect" r:blip="">
              <dgm:adjLst/>
            </dgm:shape>
            <dgm:presOf axis="des" ptType="node"/>
            <dgm:constrLst>
              <dgm:constr type="lMarg" refType="primFontSz" fact="0.3"/>
              <dgm:constr type="rMarg" refType="primFontSz" fact="0.3"/>
              <dgm:constr type="tMarg" refType="primFontSz" fact="0.3"/>
              <dgm:constr type="bMarg" refType="primFontSz" fact="0.3"/>
            </dgm:constrLst>
            <dgm:ruleLst>
              <dgm:rule type="primFontSz" val="5" fact="NaN" max="NaN"/>
            </dgm:ruleLst>
          </dgm:layoutNode>
        </dgm:if>
        <dgm:else name="Name48"/>
      </dgm:choose>
      <dgm:layoutNode name="Parent10" styleLbl="fgAcc0">
        <dgm:varLst>
          <dgm:chMax val="1"/>
          <dgm:chPref val="1"/>
          <dgm:bulletEnabled val="1"/>
        </dgm:varLst>
        <dgm:alg type="tx">
          <dgm:param type="shpTxLTRAlignCh" val="ctr"/>
          <dgm:param type="txAnchorVertCh" val="mid"/>
        </dgm:alg>
        <dgm:shape xmlns:r="http://schemas.openxmlformats.org/officeDocument/2006/relationships" type="rect" r:blip="" hideGeom="1">
          <dgm:adjLst/>
        </dgm:shape>
        <dgm:presOf axis="self" ptType="node"/>
        <dgm:constrLst>
          <dgm:constr type="lMarg" refType="primFontSz" fact="0.1"/>
          <dgm:constr type="rMarg" refType="primFontSz" fact="0.1"/>
          <dgm:constr type="tMarg" refType="primFontSz" fact="0.1"/>
          <dgm:constr type="bMarg" refType="primFontSz" fact="0.1"/>
        </dgm:constrLst>
        <dgm:ruleLst>
          <dgm:rule type="primFontSz" val="5" fact="NaN" max="NaN"/>
        </dgm:ruleLst>
      </dgm:layoutNode>
    </dgm:forEach>
    <dgm:forEach name="Name49" axis="ch" ptType="node" st="9" cnt="1">
      <dgm:layoutNode name="Accent9">
        <dgm:alg type="sp"/>
        <dgm:shape xmlns:r="http://schemas.openxmlformats.org/officeDocument/2006/relationships" r:blip="">
          <dgm:adjLst/>
        </dgm:shape>
        <dgm:presOf/>
        <dgm:constrLst/>
        <dgm:forEach name="Name50" ref="accentRepeat"/>
      </dgm:layoutNode>
      <dgm:layoutNode name="ParentBackground9">
        <dgm:alg type="sp"/>
        <dgm:shape xmlns:r="http://schemas.openxmlformats.org/officeDocument/2006/relationships" r:blip="">
          <dgm:adjLst/>
        </dgm:shape>
        <dgm:presOf/>
        <dgm:forEach name="Name51" ref="parentBackgroundRepeat"/>
      </dgm:layoutNode>
      <dgm:choose name="Name52">
        <dgm:if name="Name53" axis="ch" ptType="node" func="cnt" op="gte" val="1">
          <dgm:layoutNode name="Child9" styleLbl="revTx">
            <dgm:varLst>
              <dgm:chMax val="0"/>
              <dgm:chPref val="0"/>
              <dgm:bulletEnabled val="1"/>
            </dgm:varLst>
            <dgm:alg type="tx">
              <dgm:param type="stBulletLvl" val="1"/>
              <dgm:param type="parTxLTRAlign" val="l"/>
              <dgm:param type="txAnchorVert" val="t"/>
            </dgm:alg>
            <dgm:shape xmlns:r="http://schemas.openxmlformats.org/officeDocument/2006/relationships" type="rect" r:blip="">
              <dgm:adjLst/>
            </dgm:shape>
            <dgm:presOf axis="des" ptType="node"/>
            <dgm:constrLst>
              <dgm:constr type="lMarg" refType="primFontSz" fact="0.3"/>
              <dgm:constr type="rMarg" refType="primFontSz" fact="0.3"/>
              <dgm:constr type="tMarg" refType="primFontSz" fact="0.3"/>
              <dgm:constr type="bMarg" refType="primFontSz" fact="0.3"/>
            </dgm:constrLst>
            <dgm:ruleLst>
              <dgm:rule type="primFontSz" val="5" fact="NaN" max="NaN"/>
            </dgm:ruleLst>
          </dgm:layoutNode>
        </dgm:if>
        <dgm:else name="Name54"/>
      </dgm:choose>
      <dgm:layoutNode name="Parent9" styleLbl="fgAcc0">
        <dgm:varLst>
          <dgm:chMax val="1"/>
          <dgm:chPref val="1"/>
          <dgm:bulletEnabled val="1"/>
        </dgm:varLst>
        <dgm:alg type="tx">
          <dgm:param type="shpTxLTRAlignCh" val="ctr"/>
          <dgm:param type="txAnchorVertCh" val="mid"/>
        </dgm:alg>
        <dgm:shape xmlns:r="http://schemas.openxmlformats.org/officeDocument/2006/relationships" type="rect" r:blip="" hideGeom="1">
          <dgm:adjLst/>
        </dgm:shape>
        <dgm:presOf axis="self" ptType="node"/>
        <dgm:constrLst>
          <dgm:constr type="lMarg" refType="primFontSz" fact="0.1"/>
          <dgm:constr type="rMarg" refType="primFontSz" fact="0.1"/>
          <dgm:constr type="tMarg" refType="primFontSz" fact="0.1"/>
          <dgm:constr type="bMarg" refType="primFontSz" fact="0.1"/>
        </dgm:constrLst>
        <dgm:ruleLst>
          <dgm:rule type="primFontSz" val="5" fact="NaN" max="NaN"/>
        </dgm:ruleLst>
      </dgm:layoutNode>
    </dgm:forEach>
    <dgm:forEach name="Name55" axis="ch" ptType="node" st="8" cnt="1">
      <dgm:layoutNode name="Accent8">
        <dgm:alg type="sp"/>
        <dgm:shape xmlns:r="http://schemas.openxmlformats.org/officeDocument/2006/relationships" r:blip="">
          <dgm:adjLst/>
        </dgm:shape>
        <dgm:presOf/>
        <dgm:constrLst/>
        <dgm:forEach name="Name56" ref="accentRepeat"/>
      </dgm:layoutNode>
      <dgm:layoutNode name="ParentBackground8">
        <dgm:alg type="sp"/>
        <dgm:shape xmlns:r="http://schemas.openxmlformats.org/officeDocument/2006/relationships" r:blip="">
          <dgm:adjLst/>
        </dgm:shape>
        <dgm:presOf/>
        <dgm:forEach name="Name57" ref="parentBackgroundRepeat"/>
      </dgm:layoutNode>
      <dgm:choose name="Name58">
        <dgm:if name="Name59" axis="ch" ptType="node" func="cnt" op="gte" val="1">
          <dgm:layoutNode name="Child8" styleLbl="revTx">
            <dgm:varLst>
              <dgm:chMax val="0"/>
              <dgm:chPref val="0"/>
              <dgm:bulletEnabled val="1"/>
            </dgm:varLst>
            <dgm:alg type="tx">
              <dgm:param type="stBulletLvl" val="1"/>
              <dgm:param type="parTxLTRAlign" val="l"/>
              <dgm:param type="txAnchorVert" val="t"/>
            </dgm:alg>
            <dgm:shape xmlns:r="http://schemas.openxmlformats.org/officeDocument/2006/relationships" type="rect" r:blip="">
              <dgm:adjLst/>
            </dgm:shape>
            <dgm:presOf axis="des" ptType="node"/>
            <dgm:constrLst>
              <dgm:constr type="lMarg" refType="primFontSz" fact="0.3"/>
              <dgm:constr type="rMarg" refType="primFontSz" fact="0.3"/>
              <dgm:constr type="tMarg" refType="primFontSz" fact="0.3"/>
              <dgm:constr type="bMarg" refType="primFontSz" fact="0.3"/>
            </dgm:constrLst>
            <dgm:ruleLst>
              <dgm:rule type="primFontSz" val="5" fact="NaN" max="NaN"/>
            </dgm:ruleLst>
          </dgm:layoutNode>
        </dgm:if>
        <dgm:else name="Name60"/>
      </dgm:choose>
      <dgm:layoutNode name="Parent8" styleLbl="fgAcc0">
        <dgm:varLst>
          <dgm:chMax val="1"/>
          <dgm:chPref val="1"/>
          <dgm:bulletEnabled val="1"/>
        </dgm:varLst>
        <dgm:alg type="tx">
          <dgm:param type="shpTxLTRAlignCh" val="ctr"/>
          <dgm:param type="txAnchorVertCh" val="mid"/>
        </dgm:alg>
        <dgm:shape xmlns:r="http://schemas.openxmlformats.org/officeDocument/2006/relationships" type="rect" r:blip="" hideGeom="1">
          <dgm:adjLst/>
        </dgm:shape>
        <dgm:presOf axis="self" ptType="node"/>
        <dgm:constrLst>
          <dgm:constr type="lMarg" refType="primFontSz" fact="0.1"/>
          <dgm:constr type="rMarg" refType="primFontSz" fact="0.1"/>
          <dgm:constr type="tMarg" refType="primFontSz" fact="0.1"/>
          <dgm:constr type="bMarg" refType="primFontSz" fact="0.1"/>
        </dgm:constrLst>
        <dgm:ruleLst>
          <dgm:rule type="primFontSz" val="5" fact="NaN" max="NaN"/>
        </dgm:ruleLst>
      </dgm:layoutNode>
    </dgm:forEach>
    <dgm:forEach name="Name61" axis="ch" ptType="node" st="7" cnt="1">
      <dgm:layoutNode name="Accent7">
        <dgm:alg type="sp"/>
        <dgm:shape xmlns:r="http://schemas.openxmlformats.org/officeDocument/2006/relationships" r:blip="">
          <dgm:adjLst/>
        </dgm:shape>
        <dgm:presOf/>
        <dgm:constrLst/>
        <dgm:forEach name="Name62" ref="accentRepeat"/>
      </dgm:layoutNode>
      <dgm:layoutNode name="ParentBackground7">
        <dgm:alg type="sp"/>
        <dgm:shape xmlns:r="http://schemas.openxmlformats.org/officeDocument/2006/relationships" r:blip="">
          <dgm:adjLst/>
        </dgm:shape>
        <dgm:presOf/>
        <dgm:forEach name="Name63" ref="parentBackgroundRepeat"/>
      </dgm:layoutNode>
      <dgm:choose name="Name64">
        <dgm:if name="Name65" axis="ch" ptType="node" func="cnt" op="gte" val="1">
          <dgm:layoutNode name="Child7" styleLbl="revTx">
            <dgm:varLst>
              <dgm:chMax val="0"/>
              <dgm:chPref val="0"/>
              <dgm:bulletEnabled val="1"/>
            </dgm:varLst>
            <dgm:alg type="tx">
              <dgm:param type="stBulletLvl" val="1"/>
              <dgm:param type="parTxLTRAlign" val="l"/>
              <dgm:param type="txAnchorVert" val="t"/>
            </dgm:alg>
            <dgm:shape xmlns:r="http://schemas.openxmlformats.org/officeDocument/2006/relationships" type="rect" r:blip="">
              <dgm:adjLst/>
            </dgm:shape>
            <dgm:presOf axis="des" ptType="node"/>
            <dgm:constrLst>
              <dgm:constr type="lMarg" refType="primFontSz" fact="0.3"/>
              <dgm:constr type="rMarg" refType="primFontSz" fact="0.3"/>
              <dgm:constr type="tMarg" refType="primFontSz" fact="0.3"/>
              <dgm:constr type="bMarg" refType="primFontSz" fact="0.3"/>
            </dgm:constrLst>
            <dgm:ruleLst>
              <dgm:rule type="primFontSz" val="5" fact="NaN" max="NaN"/>
            </dgm:ruleLst>
          </dgm:layoutNode>
        </dgm:if>
        <dgm:else name="Name66"/>
      </dgm:choose>
      <dgm:layoutNode name="Parent7" styleLbl="fgAcc0">
        <dgm:varLst>
          <dgm:chMax val="1"/>
          <dgm:chPref val="1"/>
          <dgm:bulletEnabled val="1"/>
        </dgm:varLst>
        <dgm:alg type="tx">
          <dgm:param type="shpTxLTRAlignCh" val="ctr"/>
          <dgm:param type="txAnchorVertCh" val="mid"/>
        </dgm:alg>
        <dgm:shape xmlns:r="http://schemas.openxmlformats.org/officeDocument/2006/relationships" type="rect" r:blip="" hideGeom="1">
          <dgm:adjLst/>
        </dgm:shape>
        <dgm:presOf axis="self" ptType="node"/>
        <dgm:constrLst>
          <dgm:constr type="lMarg" refType="primFontSz" fact="0.1"/>
          <dgm:constr type="rMarg" refType="primFontSz" fact="0.1"/>
          <dgm:constr type="tMarg" refType="primFontSz" fact="0.1"/>
          <dgm:constr type="bMarg" refType="primFontSz" fact="0.1"/>
        </dgm:constrLst>
        <dgm:ruleLst>
          <dgm:rule type="primFontSz" val="5" fact="NaN" max="NaN"/>
        </dgm:ruleLst>
      </dgm:layoutNode>
    </dgm:forEach>
    <dgm:forEach name="Name67" axis="ch" ptType="node" st="6" cnt="1">
      <dgm:layoutNode name="Accent6">
        <dgm:alg type="sp"/>
        <dgm:shape xmlns:r="http://schemas.openxmlformats.org/officeDocument/2006/relationships" r:blip="">
          <dgm:adjLst/>
        </dgm:shape>
        <dgm:presOf/>
        <dgm:constrLst/>
        <dgm:forEach name="Name68" ref="accentRepeat"/>
      </dgm:layoutNode>
      <dgm:layoutNode name="ParentBackground6">
        <dgm:alg type="sp"/>
        <dgm:shape xmlns:r="http://schemas.openxmlformats.org/officeDocument/2006/relationships" r:blip="">
          <dgm:adjLst/>
        </dgm:shape>
        <dgm:presOf/>
        <dgm:forEach name="Name69" ref="parentBackgroundRepeat"/>
      </dgm:layoutNode>
      <dgm:choose name="Name70">
        <dgm:if name="Name71" axis="ch" ptType="node" func="cnt" op="gte" val="1">
          <dgm:layoutNode name="Child6" styleLbl="revTx">
            <dgm:varLst>
              <dgm:chMax val="0"/>
              <dgm:chPref val="0"/>
              <dgm:bulletEnabled val="1"/>
            </dgm:varLst>
            <dgm:alg type="tx">
              <dgm:param type="stBulletLvl" val="1"/>
              <dgm:param type="parTxLTRAlign" val="l"/>
              <dgm:param type="txAnchorVert" val="t"/>
            </dgm:alg>
            <dgm:shape xmlns:r="http://schemas.openxmlformats.org/officeDocument/2006/relationships" type="rect" r:blip="">
              <dgm:adjLst/>
            </dgm:shape>
            <dgm:presOf axis="des" ptType="node"/>
            <dgm:constrLst>
              <dgm:constr type="lMarg" refType="primFontSz" fact="0.3"/>
              <dgm:constr type="rMarg" refType="primFontSz" fact="0.3"/>
              <dgm:constr type="tMarg" refType="primFontSz" fact="0.3"/>
              <dgm:constr type="bMarg" refType="primFontSz" fact="0.3"/>
            </dgm:constrLst>
            <dgm:ruleLst>
              <dgm:rule type="primFontSz" val="5" fact="NaN" max="NaN"/>
            </dgm:ruleLst>
          </dgm:layoutNode>
        </dgm:if>
        <dgm:else name="Name72"/>
      </dgm:choose>
      <dgm:layoutNode name="Parent6" styleLbl="fgAcc0">
        <dgm:varLst>
          <dgm:chMax val="1"/>
          <dgm:chPref val="1"/>
          <dgm:bulletEnabled val="1"/>
        </dgm:varLst>
        <dgm:alg type="tx">
          <dgm:param type="shpTxLTRAlignCh" val="ctr"/>
          <dgm:param type="txAnchorVertCh" val="mid"/>
        </dgm:alg>
        <dgm:shape xmlns:r="http://schemas.openxmlformats.org/officeDocument/2006/relationships" type="rect" r:blip="" hideGeom="1">
          <dgm:adjLst/>
        </dgm:shape>
        <dgm:presOf axis="self" ptType="node"/>
        <dgm:constrLst>
          <dgm:constr type="lMarg" refType="primFontSz" fact="0.1"/>
          <dgm:constr type="rMarg" refType="primFontSz" fact="0.1"/>
          <dgm:constr type="tMarg" refType="primFontSz" fact="0.1"/>
          <dgm:constr type="bMarg" refType="primFontSz" fact="0.1"/>
        </dgm:constrLst>
        <dgm:ruleLst>
          <dgm:rule type="primFontSz" val="5" fact="NaN" max="NaN"/>
        </dgm:ruleLst>
      </dgm:layoutNode>
    </dgm:forEach>
    <dgm:forEach name="Name73" axis="ch" ptType="node" st="5" cnt="1">
      <dgm:layoutNode name="Accent5">
        <dgm:alg type="sp"/>
        <dgm:shape xmlns:r="http://schemas.openxmlformats.org/officeDocument/2006/relationships" r:blip="">
          <dgm:adjLst/>
        </dgm:shape>
        <dgm:presOf/>
        <dgm:constrLst/>
        <dgm:forEach name="Name74" ref="accentRepeat"/>
      </dgm:layoutNode>
      <dgm:layoutNode name="ParentBackground5">
        <dgm:alg type="sp"/>
        <dgm:shape xmlns:r="http://schemas.openxmlformats.org/officeDocument/2006/relationships" r:blip="">
          <dgm:adjLst/>
        </dgm:shape>
        <dgm:presOf/>
        <dgm:forEach name="Name75" ref="parentBackgroundRepeat"/>
      </dgm:layoutNode>
      <dgm:choose name="Name76">
        <dgm:if name="Name77" axis="ch" ptType="node" func="cnt" op="gte" val="1">
          <dgm:layoutNode name="Child5" styleLbl="revTx">
            <dgm:varLst>
              <dgm:chMax val="0"/>
              <dgm:chPref val="0"/>
              <dgm:bulletEnabled val="1"/>
            </dgm:varLst>
            <dgm:alg type="tx">
              <dgm:param type="stBulletLvl" val="1"/>
              <dgm:param type="parTxLTRAlign" val="l"/>
              <dgm:param type="txAnchorVert" val="t"/>
            </dgm:alg>
            <dgm:shape xmlns:r="http://schemas.openxmlformats.org/officeDocument/2006/relationships" type="rect" r:blip="">
              <dgm:adjLst/>
            </dgm:shape>
            <dgm:presOf axis="des" ptType="node"/>
            <dgm:constrLst>
              <dgm:constr type="lMarg" refType="primFontSz" fact="0.3"/>
              <dgm:constr type="rMarg" refType="primFontSz" fact="0.3"/>
              <dgm:constr type="tMarg" refType="primFontSz" fact="0.3"/>
              <dgm:constr type="bMarg" refType="primFontSz" fact="0.3"/>
            </dgm:constrLst>
            <dgm:ruleLst>
              <dgm:rule type="primFontSz" val="5" fact="NaN" max="NaN"/>
            </dgm:ruleLst>
          </dgm:layoutNode>
        </dgm:if>
        <dgm:else name="Name78"/>
      </dgm:choose>
      <dgm:layoutNode name="Parent5" styleLbl="fgAcc0">
        <dgm:varLst>
          <dgm:chMax val="1"/>
          <dgm:chPref val="1"/>
          <dgm:bulletEnabled val="1"/>
        </dgm:varLst>
        <dgm:alg type="tx">
          <dgm:param type="shpTxLTRAlignCh" val="ctr"/>
          <dgm:param type="txAnchorVertCh" val="mid"/>
        </dgm:alg>
        <dgm:shape xmlns:r="http://schemas.openxmlformats.org/officeDocument/2006/relationships" type="rect" r:blip="" hideGeom="1">
          <dgm:adjLst/>
        </dgm:shape>
        <dgm:presOf axis="self" ptType="node"/>
        <dgm:constrLst>
          <dgm:constr type="lMarg" refType="primFontSz" fact="0.1"/>
          <dgm:constr type="rMarg" refType="primFontSz" fact="0.1"/>
          <dgm:constr type="tMarg" refType="primFontSz" fact="0.1"/>
          <dgm:constr type="bMarg" refType="primFontSz" fact="0.1"/>
        </dgm:constrLst>
        <dgm:ruleLst>
          <dgm:rule type="primFontSz" val="5" fact="NaN" max="NaN"/>
        </dgm:ruleLst>
      </dgm:layoutNode>
    </dgm:forEach>
    <dgm:forEach name="Name79" axis="ch" ptType="node" st="4" cnt="1">
      <dgm:layoutNode name="Accent4">
        <dgm:alg type="sp"/>
        <dgm:shape xmlns:r="http://schemas.openxmlformats.org/officeDocument/2006/relationships" r:blip="">
          <dgm:adjLst/>
        </dgm:shape>
        <dgm:presOf/>
        <dgm:constrLst/>
        <dgm:forEach name="Name80" ref="accentRepeat"/>
      </dgm:layoutNode>
      <dgm:layoutNode name="ParentBackground4">
        <dgm:alg type="sp"/>
        <dgm:shape xmlns:r="http://schemas.openxmlformats.org/officeDocument/2006/relationships" r:blip="">
          <dgm:adjLst/>
        </dgm:shape>
        <dgm:presOf/>
        <dgm:forEach name="Name81" ref="parentBackgroundRepeat"/>
      </dgm:layoutNode>
      <dgm:choose name="Name82">
        <dgm:if name="Name83" axis="ch" ptType="node" func="cnt" op="gte" val="1">
          <dgm:layoutNode name="Child4" styleLbl="revTx">
            <dgm:varLst>
              <dgm:chMax val="0"/>
              <dgm:chPref val="0"/>
              <dgm:bulletEnabled val="1"/>
            </dgm:varLst>
            <dgm:alg type="tx">
              <dgm:param type="stBulletLvl" val="1"/>
              <dgm:param type="parTxLTRAlign" val="l"/>
              <dgm:param type="txAnchorVert" val="t"/>
            </dgm:alg>
            <dgm:shape xmlns:r="http://schemas.openxmlformats.org/officeDocument/2006/relationships" type="rect" r:blip="">
              <dgm:adjLst/>
            </dgm:shape>
            <dgm:presOf axis="des" ptType="node"/>
            <dgm:constrLst>
              <dgm:constr type="lMarg" refType="primFontSz" fact="0.3"/>
              <dgm:constr type="rMarg" refType="primFontSz" fact="0.3"/>
              <dgm:constr type="tMarg" refType="primFontSz" fact="0.3"/>
              <dgm:constr type="bMarg" refType="primFontSz" fact="0.3"/>
            </dgm:constrLst>
            <dgm:ruleLst>
              <dgm:rule type="primFontSz" val="5" fact="NaN" max="NaN"/>
            </dgm:ruleLst>
          </dgm:layoutNode>
        </dgm:if>
        <dgm:else name="Name84"/>
      </dgm:choose>
      <dgm:layoutNode name="Parent4" styleLbl="fgAcc0">
        <dgm:varLst>
          <dgm:chMax val="1"/>
          <dgm:chPref val="1"/>
          <dgm:bulletEnabled val="1"/>
        </dgm:varLst>
        <dgm:alg type="tx">
          <dgm:param type="shpTxLTRAlignCh" val="ctr"/>
          <dgm:param type="txAnchorVertCh" val="mid"/>
        </dgm:alg>
        <dgm:shape xmlns:r="http://schemas.openxmlformats.org/officeDocument/2006/relationships" type="rect" r:blip="" hideGeom="1">
          <dgm:adjLst/>
        </dgm:shape>
        <dgm:presOf axis="self" ptType="node"/>
        <dgm:constrLst>
          <dgm:constr type="lMarg" refType="primFontSz" fact="0.1"/>
          <dgm:constr type="rMarg" refType="primFontSz" fact="0.1"/>
          <dgm:constr type="tMarg" refType="primFontSz" fact="0.1"/>
          <dgm:constr type="bMarg" refType="primFontSz" fact="0.1"/>
        </dgm:constrLst>
        <dgm:ruleLst>
          <dgm:rule type="primFontSz" val="5" fact="NaN" max="NaN"/>
        </dgm:ruleLst>
      </dgm:layoutNode>
    </dgm:forEach>
    <dgm:forEach name="Name85" axis="ch" ptType="node" st="3" cnt="1">
      <dgm:layoutNode name="Accent3">
        <dgm:alg type="sp"/>
        <dgm:shape xmlns:r="http://schemas.openxmlformats.org/officeDocument/2006/relationships" r:blip="">
          <dgm:adjLst/>
        </dgm:shape>
        <dgm:presOf/>
        <dgm:constrLst/>
        <dgm:forEach name="Name86" ref="accentRepeat"/>
      </dgm:layoutNode>
      <dgm:layoutNode name="ParentBackground3">
        <dgm:alg type="sp"/>
        <dgm:shape xmlns:r="http://schemas.openxmlformats.org/officeDocument/2006/relationships" r:blip="">
          <dgm:adjLst/>
        </dgm:shape>
        <dgm:presOf/>
        <dgm:forEach name="Name87" ref="parentBackgroundRepeat"/>
      </dgm:layoutNode>
      <dgm:choose name="Name88">
        <dgm:if name="Name89" axis="ch" ptType="node" func="cnt" op="gte" val="1">
          <dgm:layoutNode name="Child3" styleLbl="revTx">
            <dgm:varLst>
              <dgm:chMax val="0"/>
              <dgm:chPref val="0"/>
              <dgm:bulletEnabled val="1"/>
            </dgm:varLst>
            <dgm:alg type="tx">
              <dgm:param type="stBulletLvl" val="1"/>
              <dgm:param type="parTxLTRAlign" val="l"/>
              <dgm:param type="txAnchorVert" val="t"/>
            </dgm:alg>
            <dgm:shape xmlns:r="http://schemas.openxmlformats.org/officeDocument/2006/relationships" type="rect" r:blip="">
              <dgm:adjLst/>
            </dgm:shape>
            <dgm:presOf axis="des" ptType="node"/>
            <dgm:constrLst>
              <dgm:constr type="lMarg" refType="primFontSz" fact="0.3"/>
              <dgm:constr type="rMarg" refType="primFontSz" fact="0.3"/>
              <dgm:constr type="tMarg" refType="primFontSz" fact="0.3"/>
              <dgm:constr type="bMarg" refType="primFontSz" fact="0.3"/>
            </dgm:constrLst>
            <dgm:ruleLst>
              <dgm:rule type="primFontSz" val="5" fact="NaN" max="NaN"/>
            </dgm:ruleLst>
          </dgm:layoutNode>
        </dgm:if>
        <dgm:else name="Name90"/>
      </dgm:choose>
      <dgm:layoutNode name="Parent3" styleLbl="fgAcc0">
        <dgm:varLst>
          <dgm:chMax val="1"/>
          <dgm:chPref val="1"/>
          <dgm:bulletEnabled val="1"/>
        </dgm:varLst>
        <dgm:alg type="tx">
          <dgm:param type="shpTxLTRAlignCh" val="ctr"/>
          <dgm:param type="txAnchorVertCh" val="mid"/>
        </dgm:alg>
        <dgm:shape xmlns:r="http://schemas.openxmlformats.org/officeDocument/2006/relationships" type="rect" r:blip="" hideGeom="1">
          <dgm:adjLst/>
        </dgm:shape>
        <dgm:presOf axis="self" ptType="node"/>
        <dgm:constrLst>
          <dgm:constr type="lMarg" refType="primFontSz" fact="0.1"/>
          <dgm:constr type="rMarg" refType="primFontSz" fact="0.1"/>
          <dgm:constr type="tMarg" refType="primFontSz" fact="0.1"/>
          <dgm:constr type="bMarg" refType="primFontSz" fact="0.1"/>
        </dgm:constrLst>
        <dgm:ruleLst>
          <dgm:rule type="primFontSz" val="5" fact="NaN" max="NaN"/>
        </dgm:ruleLst>
      </dgm:layoutNode>
    </dgm:forEach>
    <dgm:forEach name="Name91" axis="ch" ptType="node" st="2" cnt="1">
      <dgm:layoutNode name="Accent2">
        <dgm:alg type="sp"/>
        <dgm:shape xmlns:r="http://schemas.openxmlformats.org/officeDocument/2006/relationships" r:blip="">
          <dgm:adjLst/>
        </dgm:shape>
        <dgm:presOf/>
        <dgm:constrLst/>
        <dgm:forEach name="Name92" ref="accentRepeat"/>
      </dgm:layoutNode>
      <dgm:layoutNode name="ParentBackground2" styleLbl="fgAcc1">
        <dgm:alg type="sp"/>
        <dgm:shape xmlns:r="http://schemas.openxmlformats.org/officeDocument/2006/relationships" r:blip="">
          <dgm:adjLst/>
        </dgm:shape>
        <dgm:presOf/>
        <dgm:forEach name="Name93" ref="parentBackgroundRepeat"/>
      </dgm:layoutNode>
      <dgm:choose name="Name94">
        <dgm:if name="Name95" axis="ch" ptType="node" func="cnt" op="gte" val="1">
          <dgm:layoutNode name="Child2" styleLbl="revTx">
            <dgm:varLst>
              <dgm:chMax val="0"/>
              <dgm:chPref val="0"/>
              <dgm:bulletEnabled val="1"/>
            </dgm:varLst>
            <dgm:alg type="tx">
              <dgm:param type="stBulletLvl" val="1"/>
              <dgm:param type="parTxLTRAlign" val="l"/>
              <dgm:param type="txAnchorVert" val="t"/>
            </dgm:alg>
            <dgm:shape xmlns:r="http://schemas.openxmlformats.org/officeDocument/2006/relationships" type="rect" r:blip="">
              <dgm:adjLst/>
            </dgm:shape>
            <dgm:presOf axis="des" ptType="node"/>
            <dgm:constrLst>
              <dgm:constr type="lMarg" refType="primFontSz" fact="0.3"/>
              <dgm:constr type="rMarg" refType="primFontSz" fact="0.3"/>
              <dgm:constr type="tMarg" refType="primFontSz" fact="0.3"/>
              <dgm:constr type="bMarg" refType="primFontSz" fact="0.3"/>
            </dgm:constrLst>
            <dgm:ruleLst>
              <dgm:rule type="primFontSz" val="5" fact="NaN" max="NaN"/>
            </dgm:ruleLst>
          </dgm:layoutNode>
        </dgm:if>
        <dgm:else name="Name96"/>
      </dgm:choose>
      <dgm:layoutNode name="Parent2" styleLbl="fgAcc0">
        <dgm:varLst>
          <dgm:chMax val="1"/>
          <dgm:chPref val="1"/>
          <dgm:bulletEnabled val="1"/>
        </dgm:varLst>
        <dgm:alg type="tx">
          <dgm:param type="shpTxLTRAlignCh" val="ctr"/>
          <dgm:param type="txAnchorVertCh" val="mid"/>
        </dgm:alg>
        <dgm:shape xmlns:r="http://schemas.openxmlformats.org/officeDocument/2006/relationships" type="rect" r:blip="" hideGeom="1">
          <dgm:adjLst/>
        </dgm:shape>
        <dgm:presOf axis="self" ptType="node"/>
        <dgm:constrLst>
          <dgm:constr type="lMarg" refType="primFontSz" fact="0.1"/>
          <dgm:constr type="rMarg" refType="primFontSz" fact="0.1"/>
          <dgm:constr type="tMarg" refType="primFontSz" fact="0.1"/>
          <dgm:constr type="bMarg" refType="primFontSz" fact="0.1"/>
        </dgm:constrLst>
        <dgm:ruleLst>
          <dgm:rule type="primFontSz" val="5" fact="NaN" max="NaN"/>
        </dgm:ruleLst>
      </dgm:layoutNode>
    </dgm:forEach>
    <dgm:forEach name="Name97" axis="ch" ptType="node" cnt="1">
      <dgm:layoutNode name="Accent1">
        <dgm:alg type="sp"/>
        <dgm:shape xmlns:r="http://schemas.openxmlformats.org/officeDocument/2006/relationships" r:blip="">
          <dgm:adjLst/>
        </dgm:shape>
        <dgm:presOf/>
        <dgm:constrLst/>
        <dgm:forEach name="Name98" ref="accentRepeat"/>
      </dgm:layoutNode>
      <dgm:layoutNode name="ParentBackground1">
        <dgm:alg type="sp"/>
        <dgm:shape xmlns:r="http://schemas.openxmlformats.org/officeDocument/2006/relationships" r:blip="">
          <dgm:adjLst/>
        </dgm:shape>
        <dgm:presOf/>
        <dgm:forEach name="Name99" ref="parentBackgroundRepeat"/>
      </dgm:layoutNode>
      <dgm:choose name="Name100">
        <dgm:if name="Name101" axis="ch" ptType="node" func="cnt" op="gte" val="1">
          <dgm:layoutNode name="Child1" styleLbl="revTx">
            <dgm:varLst>
              <dgm:chMax val="0"/>
              <dgm:chPref val="0"/>
              <dgm:bulletEnabled val="1"/>
            </dgm:varLst>
            <dgm:alg type="tx">
              <dgm:param type="stBulletLvl" val="1"/>
              <dgm:param type="parTxLTRAlign" val="l"/>
              <dgm:param type="txAnchorVert" val="t"/>
            </dgm:alg>
            <dgm:shape xmlns:r="http://schemas.openxmlformats.org/officeDocument/2006/relationships" type="rect" r:blip="">
              <dgm:adjLst/>
            </dgm:shape>
            <dgm:presOf axis="des" ptType="node"/>
            <dgm:constrLst>
              <dgm:constr type="lMarg" refType="primFontSz" fact="0.3"/>
              <dgm:constr type="rMarg" refType="primFontSz" fact="0.3"/>
              <dgm:constr type="tMarg" refType="primFontSz" fact="0.3"/>
              <dgm:constr type="bMarg" refType="primFontSz" fact="0.3"/>
            </dgm:constrLst>
            <dgm:ruleLst>
              <dgm:rule type="primFontSz" val="5" fact="NaN" max="NaN"/>
            </dgm:ruleLst>
          </dgm:layoutNode>
        </dgm:if>
        <dgm:else name="Name102"/>
      </dgm:choose>
      <dgm:layoutNode name="Parent1" styleLbl="fgAcc0">
        <dgm:varLst>
          <dgm:chMax val="1"/>
          <dgm:chPref val="1"/>
          <dgm:bulletEnabled val="1"/>
        </dgm:varLst>
        <dgm:alg type="tx">
          <dgm:param type="shpTxLTRAlignCh" val="ctr"/>
          <dgm:param type="txAnchorVertCh" val="mid"/>
        </dgm:alg>
        <dgm:shape xmlns:r="http://schemas.openxmlformats.org/officeDocument/2006/relationships" type="rect" r:blip="" hideGeom="1">
          <dgm:adjLst/>
        </dgm:shape>
        <dgm:presOf axis="self" ptType="node"/>
        <dgm:constrLst>
          <dgm:constr type="lMarg" refType="primFontSz" fact="0.1"/>
          <dgm:constr type="rMarg" refType="primFontSz" fact="0.1"/>
          <dgm:constr type="tMarg" refType="primFontSz" fact="0.1"/>
          <dgm:constr type="bMarg" refType="primFontSz" fact="0.1"/>
        </dgm:constrLst>
        <dgm:ruleLst>
          <dgm:rule type="primFontSz" val="5" fact="NaN" max="NaN"/>
        </dgm:ruleLst>
      </dgm:layoutNode>
    </dgm:forEach>
  </dgm:layoutNode>
</dgm:layoutDef>
</file>

<file path=ppt/diagrams/layout2.xml><?xml version="1.0" encoding="utf-8"?>
<dgm:layoutDef xmlns:dgm="http://schemas.openxmlformats.org/drawingml/2006/diagram" xmlns:a="http://schemas.openxmlformats.org/drawingml/2006/main" uniqueId="urn:microsoft.com/office/officeart/2005/8/layout/default">
  <dgm:title val=""/>
  <dgm:desc val=""/>
  <dgm:catLst>
    <dgm:cat type="list" pri="400"/>
  </dgm:catLst>
  <dgm:sampData>
    <dgm:dataModel>
      <dgm:ptLst>
        <dgm:pt modelId="0" type="doc"/>
        <dgm:pt modelId="1">
          <dgm:prSet phldr="1"/>
        </dgm:pt>
        <dgm:pt modelId="2">
          <dgm:prSet phldr="1"/>
        </dgm:pt>
        <dgm:pt modelId="3">
          <dgm:prSet phldr="1"/>
        </dgm:pt>
        <dgm:pt modelId="4">
          <dgm:prSet phldr="1"/>
        </dgm:pt>
        <dgm:pt modelId="5">
          <dgm:prSet phldr="1"/>
        </dgm:pt>
      </dgm:ptLst>
      <dgm:cxnLst>
        <dgm:cxn modelId="6" srcId="0" destId="1" srcOrd="0" destOrd="0"/>
        <dgm:cxn modelId="7" srcId="0" destId="2" srcOrd="1" destOrd="0"/>
        <dgm:cxn modelId="8" srcId="0" destId="3" srcOrd="2" destOrd="0"/>
        <dgm:cxn modelId="9" srcId="0" destId="4" srcOrd="3" destOrd="0"/>
        <dgm:cxn modelId="10" srcId="0" destId="5" srcOrd="4" destOrd="0"/>
      </dgm:cxnLst>
      <dgm:bg/>
      <dgm:whole/>
    </dgm:dataModel>
  </dgm:sampData>
  <dgm:styleData>
    <dgm:dataModel>
      <dgm:ptLst>
        <dgm:pt modelId="0" type="doc"/>
        <dgm:pt modelId="1"/>
        <dgm:pt modelId="2"/>
      </dgm:ptLst>
      <dgm:cxnLst>
        <dgm:cxn modelId="3" srcId="0" destId="1" srcOrd="0" destOrd="0"/>
        <dgm:cxn modelId="4" srcId="0" destId="2" srcOrd="1" destOrd="0"/>
      </dgm:cxnLst>
      <dgm:bg/>
      <dgm:whole/>
    </dgm:dataModel>
  </dgm:styleData>
  <dgm:clrData>
    <dgm:dataModel>
      <dgm:ptLst>
        <dgm:pt modelId="0" type="doc"/>
        <dgm:pt modelId="1"/>
        <dgm:pt modelId="2"/>
        <dgm:pt modelId="3"/>
        <dgm:pt modelId="4"/>
        <dgm:pt modelId="5"/>
        <dgm:pt modelId="6"/>
      </dgm:ptLst>
      <dgm:cxnLst>
        <dgm:cxn modelId="7" srcId="0" destId="1" srcOrd="0" destOrd="0"/>
        <dgm:cxn modelId="8" srcId="0" destId="2" srcOrd="1" destOrd="0"/>
        <dgm:cxn modelId="9" srcId="0" destId="3" srcOrd="2" destOrd="0"/>
        <dgm:cxn modelId="10" srcId="0" destId="4" srcOrd="3" destOrd="0"/>
        <dgm:cxn modelId="11" srcId="0" destId="5" srcOrd="4" destOrd="0"/>
        <dgm:cxn modelId="12" srcId="0" destId="6" srcOrd="5" destOrd="0"/>
      </dgm:cxnLst>
      <dgm:bg/>
      <dgm:whole/>
    </dgm:dataModel>
  </dgm:clrData>
  <dgm:layoutNode name="diagram">
    <dgm:varLst>
      <dgm:dir/>
      <dgm:resizeHandles val="exact"/>
    </dgm:varLst>
    <dgm:choose name="Name0">
      <dgm:if name="Name1" func="var" arg="dir" op="equ" val="norm">
        <dgm:alg type="snake">
          <dgm:param type="grDir" val="tL"/>
          <dgm:param type="flowDir" val="row"/>
          <dgm:param type="contDir" val="sameDir"/>
          <dgm:param type="off" val="ctr"/>
        </dgm:alg>
      </dgm:if>
      <dgm:else name="Name2">
        <dgm:alg type="snake">
          <dgm:param type="grDir" val="tR"/>
          <dgm:param type="flowDir" val="row"/>
          <dgm:param type="contDir" val="sameDir"/>
          <dgm:param type="off" val="ctr"/>
        </dgm:alg>
      </dgm:else>
    </dgm:choose>
    <dgm:shape xmlns:r="http://schemas.openxmlformats.org/officeDocument/2006/relationships" r:blip="">
      <dgm:adjLst/>
    </dgm:shape>
    <dgm:presOf/>
    <dgm:constrLst>
      <dgm:constr type="w" for="ch" forName="node" refType="w"/>
      <dgm:constr type="h" for="ch" forName="node" refType="w" refFor="ch" refForName="node" fact="0.6"/>
      <dgm:constr type="w" for="ch" forName="sibTrans" refType="w" refFor="ch" refForName="node" fact="0.1"/>
      <dgm:constr type="sp" refType="w" refFor="ch" refForName="sibTrans"/>
      <dgm:constr type="primFontSz" for="ch" forName="node" op="equ" val="65"/>
    </dgm:constrLst>
    <dgm:ruleLst/>
    <dgm:forEach name="Name3" axis="ch" ptType="node">
      <dgm:layoutNode name="node">
        <dgm:varLst>
          <dgm:bulletEnabled val="1"/>
        </dgm:varLst>
        <dgm:alg type="tx"/>
        <dgm:shape xmlns:r="http://schemas.openxmlformats.org/officeDocument/2006/relationships" type="rect" r:blip="">
          <dgm:adjLst/>
        </dgm:shape>
        <dgm:presOf axis="desOrSelf" ptType="node"/>
        <dgm:constrLst>
          <dgm:constr type="lMarg" refType="primFontSz" fact="0.3"/>
          <dgm:constr type="rMarg" refType="primFontSz" fact="0.3"/>
          <dgm:constr type="tMarg" refType="primFontSz" fact="0.3"/>
          <dgm:constr type="bMarg" refType="primFontSz" fact="0.3"/>
        </dgm:constrLst>
        <dgm:ruleLst>
          <dgm:rule type="primFontSz" val="5" fact="NaN" max="NaN"/>
        </dgm:ruleLst>
      </dgm:layoutNode>
      <dgm:forEach name="Name4" axis="followSib" ptType="sibTrans" cnt="1">
        <dgm:layoutNode name="sibTrans">
          <dgm:alg type="sp"/>
          <dgm:shape xmlns:r="http://schemas.openxmlformats.org/officeDocument/2006/relationships" r:blip="">
            <dgm:adjLst/>
          </dgm:shape>
          <dgm:presOf/>
          <dgm:constrLst/>
          <dgm:ruleLst/>
        </dgm:layoutNode>
      </dgm:forEach>
    </dgm:forEach>
  </dgm:layoutNode>
</dgm:layoutDef>
</file>

<file path=ppt/diagrams/quickStyle1.xml><?xml version="1.0" encoding="utf-8"?>
<dgm:styleDef xmlns:dgm="http://schemas.openxmlformats.org/drawingml/2006/diagram" xmlns:a="http://schemas.openxmlformats.org/drawingml/2006/main" uniqueId="urn:microsoft.com/office/officeart/2005/8/quickstyle/simple1">
  <dgm:title val=""/>
  <dgm:desc val=""/>
  <dgm:catLst>
    <dgm:cat type="simple" pri="101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diagrams/quickStyle2.xml><?xml version="1.0" encoding="utf-8"?>
<dgm:styleDef xmlns:dgm="http://schemas.openxmlformats.org/drawingml/2006/diagram" xmlns:a="http://schemas.openxmlformats.org/drawingml/2006/main" uniqueId="urn:microsoft.com/office/officeart/2005/8/quickstyle/simple1">
  <dgm:title val=""/>
  <dgm:desc val=""/>
  <dgm:catLst>
    <dgm:cat type="simple" pri="101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Slide de Títu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41967E23-967D-4778-9586-C2AC3290D97D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pt-BR"/>
              <a:t>Clique para editar o título Mestre</a:t>
            </a:r>
          </a:p>
        </p:txBody>
      </p:sp>
      <p:sp>
        <p:nvSpPr>
          <p:cNvPr id="3" name="Subtítulo 2">
            <a:extLst>
              <a:ext uri="{FF2B5EF4-FFF2-40B4-BE49-F238E27FC236}">
                <a16:creationId xmlns:a16="http://schemas.microsoft.com/office/drawing/2014/main" id="{63B392F7-118E-4BE4-84D3-729C1EB5B0D8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pt-BR"/>
              <a:t>Clique para editar o estilo do subtítulo Mestre</a:t>
            </a:r>
          </a:p>
        </p:txBody>
      </p:sp>
      <p:sp>
        <p:nvSpPr>
          <p:cNvPr id="4" name="Espaço Reservado para Data 3">
            <a:extLst>
              <a:ext uri="{FF2B5EF4-FFF2-40B4-BE49-F238E27FC236}">
                <a16:creationId xmlns:a16="http://schemas.microsoft.com/office/drawing/2014/main" id="{57011736-D740-47B4-A42D-69FDCBCF55AB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C2BDCE4-C0B2-48B2-9532-2F929D4D7FD9}" type="datetimeFigureOut">
              <a:rPr lang="pt-BR" smtClean="0"/>
              <a:t>27/06/2023</a:t>
            </a:fld>
            <a:endParaRPr lang="pt-BR"/>
          </a:p>
        </p:txBody>
      </p:sp>
      <p:sp>
        <p:nvSpPr>
          <p:cNvPr id="5" name="Espaço Reservado para Rodapé 4">
            <a:extLst>
              <a:ext uri="{FF2B5EF4-FFF2-40B4-BE49-F238E27FC236}">
                <a16:creationId xmlns:a16="http://schemas.microsoft.com/office/drawing/2014/main" id="{D35C98E1-B68E-4484-8791-B67C459AF53B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6" name="Espaço Reservado para Número de Slide 5">
            <a:extLst>
              <a:ext uri="{FF2B5EF4-FFF2-40B4-BE49-F238E27FC236}">
                <a16:creationId xmlns:a16="http://schemas.microsoft.com/office/drawing/2014/main" id="{A2D2D148-0040-4662-A9FE-D16E07245BC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F4869E7-B958-405C-A203-A67E9B6FFB58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2715178999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ítulo e Conteúd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4C9A7140-DF68-40BB-8743-74172501B20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Conteúdo 2">
            <a:extLst>
              <a:ext uri="{FF2B5EF4-FFF2-40B4-BE49-F238E27FC236}">
                <a16:creationId xmlns:a16="http://schemas.microsoft.com/office/drawing/2014/main" id="{65F7AF1F-C7C5-4D68-BED8-6E143246D91E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4" name="Espaço Reservado para Data 3">
            <a:extLst>
              <a:ext uri="{FF2B5EF4-FFF2-40B4-BE49-F238E27FC236}">
                <a16:creationId xmlns:a16="http://schemas.microsoft.com/office/drawing/2014/main" id="{9FEE0394-2512-479F-8557-544C0DEFA28A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C2BDCE4-C0B2-48B2-9532-2F929D4D7FD9}" type="datetimeFigureOut">
              <a:rPr lang="pt-BR" smtClean="0"/>
              <a:t>27/06/2023</a:t>
            </a:fld>
            <a:endParaRPr lang="pt-BR"/>
          </a:p>
        </p:txBody>
      </p:sp>
      <p:sp>
        <p:nvSpPr>
          <p:cNvPr id="5" name="Espaço Reservado para Rodapé 4">
            <a:extLst>
              <a:ext uri="{FF2B5EF4-FFF2-40B4-BE49-F238E27FC236}">
                <a16:creationId xmlns:a16="http://schemas.microsoft.com/office/drawing/2014/main" id="{0DE08FCC-87D4-45F4-9207-2AB9D82DC134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6" name="Espaço Reservado para Número de Slide 5">
            <a:extLst>
              <a:ext uri="{FF2B5EF4-FFF2-40B4-BE49-F238E27FC236}">
                <a16:creationId xmlns:a16="http://schemas.microsoft.com/office/drawing/2014/main" id="{FE0187A2-EE7A-48E6-9FDE-C139F4F910C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F4869E7-B958-405C-A203-A67E9B6FFB58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440254259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Cabeçalho da Seçã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5ABBEB09-6EC5-4B98-94EC-28524C8C090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Texto 2">
            <a:extLst>
              <a:ext uri="{FF2B5EF4-FFF2-40B4-BE49-F238E27FC236}">
                <a16:creationId xmlns:a16="http://schemas.microsoft.com/office/drawing/2014/main" id="{51959A55-FF9E-4B87-BBEA-916C3DB40ADE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pt-BR"/>
              <a:t>Clique para editar os estilos de texto Mestres</a:t>
            </a:r>
          </a:p>
        </p:txBody>
      </p:sp>
      <p:sp>
        <p:nvSpPr>
          <p:cNvPr id="4" name="Espaço Reservado para Data 3">
            <a:extLst>
              <a:ext uri="{FF2B5EF4-FFF2-40B4-BE49-F238E27FC236}">
                <a16:creationId xmlns:a16="http://schemas.microsoft.com/office/drawing/2014/main" id="{84E9370C-5094-4CFC-A540-7F4CDCFC5633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C2BDCE4-C0B2-48B2-9532-2F929D4D7FD9}" type="datetimeFigureOut">
              <a:rPr lang="pt-BR" smtClean="0"/>
              <a:t>27/06/2023</a:t>
            </a:fld>
            <a:endParaRPr lang="pt-BR"/>
          </a:p>
        </p:txBody>
      </p:sp>
      <p:sp>
        <p:nvSpPr>
          <p:cNvPr id="5" name="Espaço Reservado para Rodapé 4">
            <a:extLst>
              <a:ext uri="{FF2B5EF4-FFF2-40B4-BE49-F238E27FC236}">
                <a16:creationId xmlns:a16="http://schemas.microsoft.com/office/drawing/2014/main" id="{123AFEDE-76AD-4F2A-9777-091B469943BB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6" name="Espaço Reservado para Número de Slide 5">
            <a:extLst>
              <a:ext uri="{FF2B5EF4-FFF2-40B4-BE49-F238E27FC236}">
                <a16:creationId xmlns:a16="http://schemas.microsoft.com/office/drawing/2014/main" id="{B20B6BB9-CE2B-41D8-BF18-739EFFAE697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F4869E7-B958-405C-A203-A67E9B6FFB58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34498997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Duas Partes de Conteúd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46EF2794-A85B-484A-8DAF-2FEEF980A34E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Conteúdo 2">
            <a:extLst>
              <a:ext uri="{FF2B5EF4-FFF2-40B4-BE49-F238E27FC236}">
                <a16:creationId xmlns:a16="http://schemas.microsoft.com/office/drawing/2014/main" id="{C04954B7-6D2A-4B02-9A87-C67F0BBF620A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4" name="Espaço Reservado para Conteúdo 3">
            <a:extLst>
              <a:ext uri="{FF2B5EF4-FFF2-40B4-BE49-F238E27FC236}">
                <a16:creationId xmlns:a16="http://schemas.microsoft.com/office/drawing/2014/main" id="{8CB3186D-3140-4794-81CE-E78E8F90E0AC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5" name="Espaço Reservado para Data 4">
            <a:extLst>
              <a:ext uri="{FF2B5EF4-FFF2-40B4-BE49-F238E27FC236}">
                <a16:creationId xmlns:a16="http://schemas.microsoft.com/office/drawing/2014/main" id="{4133EA76-7FC1-481F-BF11-215A87C7E97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C2BDCE4-C0B2-48B2-9532-2F929D4D7FD9}" type="datetimeFigureOut">
              <a:rPr lang="pt-BR" smtClean="0"/>
              <a:t>27/06/2023</a:t>
            </a:fld>
            <a:endParaRPr lang="pt-BR"/>
          </a:p>
        </p:txBody>
      </p:sp>
      <p:sp>
        <p:nvSpPr>
          <p:cNvPr id="6" name="Espaço Reservado para Rodapé 5">
            <a:extLst>
              <a:ext uri="{FF2B5EF4-FFF2-40B4-BE49-F238E27FC236}">
                <a16:creationId xmlns:a16="http://schemas.microsoft.com/office/drawing/2014/main" id="{018B8975-6635-491A-8CDE-1D40A114C26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7" name="Espaço Reservado para Número de Slide 6">
            <a:extLst>
              <a:ext uri="{FF2B5EF4-FFF2-40B4-BE49-F238E27FC236}">
                <a16:creationId xmlns:a16="http://schemas.microsoft.com/office/drawing/2014/main" id="{70040D43-4966-46D2-BC2E-6822AAC7B45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F4869E7-B958-405C-A203-A67E9B6FFB58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2473755923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açã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93716258-86CF-42A5-9CBC-BE421A1CF108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Texto 2">
            <a:extLst>
              <a:ext uri="{FF2B5EF4-FFF2-40B4-BE49-F238E27FC236}">
                <a16:creationId xmlns:a16="http://schemas.microsoft.com/office/drawing/2014/main" id="{D22803FC-CBBB-4FAD-87FD-073DE4B56C6E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pt-BR"/>
              <a:t>Clique para editar os estilos de texto Mestres</a:t>
            </a:r>
          </a:p>
        </p:txBody>
      </p:sp>
      <p:sp>
        <p:nvSpPr>
          <p:cNvPr id="4" name="Espaço Reservado para Conteúdo 3">
            <a:extLst>
              <a:ext uri="{FF2B5EF4-FFF2-40B4-BE49-F238E27FC236}">
                <a16:creationId xmlns:a16="http://schemas.microsoft.com/office/drawing/2014/main" id="{2C8F587F-DC76-450B-9317-45BFAB7E9263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5" name="Espaço Reservado para Texto 4">
            <a:extLst>
              <a:ext uri="{FF2B5EF4-FFF2-40B4-BE49-F238E27FC236}">
                <a16:creationId xmlns:a16="http://schemas.microsoft.com/office/drawing/2014/main" id="{9311BFE6-5444-4F30-9E61-8C9F49A04F7D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pt-BR"/>
              <a:t>Clique para editar os estilos de texto Mestres</a:t>
            </a:r>
          </a:p>
        </p:txBody>
      </p:sp>
      <p:sp>
        <p:nvSpPr>
          <p:cNvPr id="6" name="Espaço Reservado para Conteúdo 5">
            <a:extLst>
              <a:ext uri="{FF2B5EF4-FFF2-40B4-BE49-F238E27FC236}">
                <a16:creationId xmlns:a16="http://schemas.microsoft.com/office/drawing/2014/main" id="{40C0BF18-4675-4F3A-A2C9-7E7AB88AE0C3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7" name="Espaço Reservado para Data 6">
            <a:extLst>
              <a:ext uri="{FF2B5EF4-FFF2-40B4-BE49-F238E27FC236}">
                <a16:creationId xmlns:a16="http://schemas.microsoft.com/office/drawing/2014/main" id="{4D23F32A-D28B-4364-AAF6-2E1F354815AD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C2BDCE4-C0B2-48B2-9532-2F929D4D7FD9}" type="datetimeFigureOut">
              <a:rPr lang="pt-BR" smtClean="0"/>
              <a:t>27/06/2023</a:t>
            </a:fld>
            <a:endParaRPr lang="pt-BR"/>
          </a:p>
        </p:txBody>
      </p:sp>
      <p:sp>
        <p:nvSpPr>
          <p:cNvPr id="8" name="Espaço Reservado para Rodapé 7">
            <a:extLst>
              <a:ext uri="{FF2B5EF4-FFF2-40B4-BE49-F238E27FC236}">
                <a16:creationId xmlns:a16="http://schemas.microsoft.com/office/drawing/2014/main" id="{DBB5F507-845A-4DFB-8411-C7A18C477B9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9" name="Espaço Reservado para Número de Slide 8">
            <a:extLst>
              <a:ext uri="{FF2B5EF4-FFF2-40B4-BE49-F238E27FC236}">
                <a16:creationId xmlns:a16="http://schemas.microsoft.com/office/drawing/2014/main" id="{BF7C3AD6-6802-4419-B768-E10B31B33886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F4869E7-B958-405C-A203-A67E9B6FFB58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371898763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Somente Títu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2916E252-F54D-481F-8B0F-3DCBB1D2F294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Data 2">
            <a:extLst>
              <a:ext uri="{FF2B5EF4-FFF2-40B4-BE49-F238E27FC236}">
                <a16:creationId xmlns:a16="http://schemas.microsoft.com/office/drawing/2014/main" id="{07E31084-EAD0-4563-9479-057A4A5ABC33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C2BDCE4-C0B2-48B2-9532-2F929D4D7FD9}" type="datetimeFigureOut">
              <a:rPr lang="pt-BR" smtClean="0"/>
              <a:t>27/06/2023</a:t>
            </a:fld>
            <a:endParaRPr lang="pt-BR"/>
          </a:p>
        </p:txBody>
      </p:sp>
      <p:sp>
        <p:nvSpPr>
          <p:cNvPr id="4" name="Espaço Reservado para Rodapé 3">
            <a:extLst>
              <a:ext uri="{FF2B5EF4-FFF2-40B4-BE49-F238E27FC236}">
                <a16:creationId xmlns:a16="http://schemas.microsoft.com/office/drawing/2014/main" id="{229E449D-3D92-4D8D-9B3F-7F9F0B0E66E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5" name="Espaço Reservado para Número de Slide 4">
            <a:extLst>
              <a:ext uri="{FF2B5EF4-FFF2-40B4-BE49-F238E27FC236}">
                <a16:creationId xmlns:a16="http://schemas.microsoft.com/office/drawing/2014/main" id="{87412D98-5F8E-425A-977D-F019805EB5C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F4869E7-B958-405C-A203-A67E9B6FFB58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1562759297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Em Branc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Data 1">
            <a:extLst>
              <a:ext uri="{FF2B5EF4-FFF2-40B4-BE49-F238E27FC236}">
                <a16:creationId xmlns:a16="http://schemas.microsoft.com/office/drawing/2014/main" id="{2E666CF1-2A11-4B3B-89AE-ACD52DB27E31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C2BDCE4-C0B2-48B2-9532-2F929D4D7FD9}" type="datetimeFigureOut">
              <a:rPr lang="pt-BR" smtClean="0"/>
              <a:t>27/06/2023</a:t>
            </a:fld>
            <a:endParaRPr lang="pt-BR"/>
          </a:p>
        </p:txBody>
      </p:sp>
      <p:sp>
        <p:nvSpPr>
          <p:cNvPr id="3" name="Espaço Reservado para Rodapé 2">
            <a:extLst>
              <a:ext uri="{FF2B5EF4-FFF2-40B4-BE49-F238E27FC236}">
                <a16:creationId xmlns:a16="http://schemas.microsoft.com/office/drawing/2014/main" id="{90594E54-586B-4EA7-8163-F9EDBE13F63A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4" name="Espaço Reservado para Número de Slide 3">
            <a:extLst>
              <a:ext uri="{FF2B5EF4-FFF2-40B4-BE49-F238E27FC236}">
                <a16:creationId xmlns:a16="http://schemas.microsoft.com/office/drawing/2014/main" id="{AE031AD5-D880-440D-BE4A-C638847A6A9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F4869E7-B958-405C-A203-A67E9B6FFB58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2241801266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údo com Legenda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65585CCE-2795-4013-A9EA-787F8210874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Conteúdo 2">
            <a:extLst>
              <a:ext uri="{FF2B5EF4-FFF2-40B4-BE49-F238E27FC236}">
                <a16:creationId xmlns:a16="http://schemas.microsoft.com/office/drawing/2014/main" id="{C4509BCC-DFFC-4C72-91E3-BCFEED2978CE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4" name="Espaço Reservado para Texto 3">
            <a:extLst>
              <a:ext uri="{FF2B5EF4-FFF2-40B4-BE49-F238E27FC236}">
                <a16:creationId xmlns:a16="http://schemas.microsoft.com/office/drawing/2014/main" id="{E48DA7ED-9728-45B6-A0D6-446B7ED91252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pt-BR"/>
              <a:t>Clique para editar os estilos de texto Mestres</a:t>
            </a:r>
          </a:p>
        </p:txBody>
      </p:sp>
      <p:sp>
        <p:nvSpPr>
          <p:cNvPr id="5" name="Espaço Reservado para Data 4">
            <a:extLst>
              <a:ext uri="{FF2B5EF4-FFF2-40B4-BE49-F238E27FC236}">
                <a16:creationId xmlns:a16="http://schemas.microsoft.com/office/drawing/2014/main" id="{5AC60607-EBA7-4272-BA84-E336579E0DA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C2BDCE4-C0B2-48B2-9532-2F929D4D7FD9}" type="datetimeFigureOut">
              <a:rPr lang="pt-BR" smtClean="0"/>
              <a:t>27/06/2023</a:t>
            </a:fld>
            <a:endParaRPr lang="pt-BR"/>
          </a:p>
        </p:txBody>
      </p:sp>
      <p:sp>
        <p:nvSpPr>
          <p:cNvPr id="6" name="Espaço Reservado para Rodapé 5">
            <a:extLst>
              <a:ext uri="{FF2B5EF4-FFF2-40B4-BE49-F238E27FC236}">
                <a16:creationId xmlns:a16="http://schemas.microsoft.com/office/drawing/2014/main" id="{32B1E847-AEEA-4E54-B98D-53F9347419C4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7" name="Espaço Reservado para Número de Slide 6">
            <a:extLst>
              <a:ext uri="{FF2B5EF4-FFF2-40B4-BE49-F238E27FC236}">
                <a16:creationId xmlns:a16="http://schemas.microsoft.com/office/drawing/2014/main" id="{5F0A27D4-A708-4BEB-B629-D27D8859FC2F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F4869E7-B958-405C-A203-A67E9B6FFB58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2913933844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Imagem com Legenda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D12B3837-6E17-4E8D-BEA9-6C50C03B269C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Imagem 2">
            <a:extLst>
              <a:ext uri="{FF2B5EF4-FFF2-40B4-BE49-F238E27FC236}">
                <a16:creationId xmlns:a16="http://schemas.microsoft.com/office/drawing/2014/main" id="{54EB331C-C578-4A9F-A635-161A13403EFB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pt-BR"/>
          </a:p>
        </p:txBody>
      </p:sp>
      <p:sp>
        <p:nvSpPr>
          <p:cNvPr id="4" name="Espaço Reservado para Texto 3">
            <a:extLst>
              <a:ext uri="{FF2B5EF4-FFF2-40B4-BE49-F238E27FC236}">
                <a16:creationId xmlns:a16="http://schemas.microsoft.com/office/drawing/2014/main" id="{212DC1F0-8E3B-4F2B-BC0C-8F26C8968706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pt-BR"/>
              <a:t>Clique para editar os estilos de texto Mestres</a:t>
            </a:r>
          </a:p>
        </p:txBody>
      </p:sp>
      <p:sp>
        <p:nvSpPr>
          <p:cNvPr id="5" name="Espaço Reservado para Data 4">
            <a:extLst>
              <a:ext uri="{FF2B5EF4-FFF2-40B4-BE49-F238E27FC236}">
                <a16:creationId xmlns:a16="http://schemas.microsoft.com/office/drawing/2014/main" id="{1ABEADFD-28A3-42DD-AAB8-BD3388C60EF5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C2BDCE4-C0B2-48B2-9532-2F929D4D7FD9}" type="datetimeFigureOut">
              <a:rPr lang="pt-BR" smtClean="0"/>
              <a:t>27/06/2023</a:t>
            </a:fld>
            <a:endParaRPr lang="pt-BR"/>
          </a:p>
        </p:txBody>
      </p:sp>
      <p:sp>
        <p:nvSpPr>
          <p:cNvPr id="6" name="Espaço Reservado para Rodapé 5">
            <a:extLst>
              <a:ext uri="{FF2B5EF4-FFF2-40B4-BE49-F238E27FC236}">
                <a16:creationId xmlns:a16="http://schemas.microsoft.com/office/drawing/2014/main" id="{B30E4C9A-3514-43B4-8428-4D7D377EFB0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7" name="Espaço Reservado para Número de Slide 6">
            <a:extLst>
              <a:ext uri="{FF2B5EF4-FFF2-40B4-BE49-F238E27FC236}">
                <a16:creationId xmlns:a16="http://schemas.microsoft.com/office/drawing/2014/main" id="{415F330E-B1F5-4DAD-A040-EC4C33A0BCBF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F4869E7-B958-405C-A203-A67E9B6FFB58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2994948530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ítulo e Texto Vertica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69BD72B1-1F9D-4FA2-981D-AC11AE00310A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Texto Vertical 2">
            <a:extLst>
              <a:ext uri="{FF2B5EF4-FFF2-40B4-BE49-F238E27FC236}">
                <a16:creationId xmlns:a16="http://schemas.microsoft.com/office/drawing/2014/main" id="{0A177795-3165-4026-B1CA-94790AB1F77C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4" name="Espaço Reservado para Data 3">
            <a:extLst>
              <a:ext uri="{FF2B5EF4-FFF2-40B4-BE49-F238E27FC236}">
                <a16:creationId xmlns:a16="http://schemas.microsoft.com/office/drawing/2014/main" id="{0BA44948-0B8F-4706-A6B7-25858241A963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C2BDCE4-C0B2-48B2-9532-2F929D4D7FD9}" type="datetimeFigureOut">
              <a:rPr lang="pt-BR" smtClean="0"/>
              <a:t>27/06/2023</a:t>
            </a:fld>
            <a:endParaRPr lang="pt-BR"/>
          </a:p>
        </p:txBody>
      </p:sp>
      <p:sp>
        <p:nvSpPr>
          <p:cNvPr id="5" name="Espaço Reservado para Rodapé 4">
            <a:extLst>
              <a:ext uri="{FF2B5EF4-FFF2-40B4-BE49-F238E27FC236}">
                <a16:creationId xmlns:a16="http://schemas.microsoft.com/office/drawing/2014/main" id="{4F7EC25C-3F28-4C61-86BA-5E18A2749B7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6" name="Espaço Reservado para Número de Slide 5">
            <a:extLst>
              <a:ext uri="{FF2B5EF4-FFF2-40B4-BE49-F238E27FC236}">
                <a16:creationId xmlns:a16="http://schemas.microsoft.com/office/drawing/2014/main" id="{BCC9D100-325D-4521-A735-289C560073F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F4869E7-B958-405C-A203-A67E9B6FFB58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2669039794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Texto e Título Vertica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Vertical 1">
            <a:extLst>
              <a:ext uri="{FF2B5EF4-FFF2-40B4-BE49-F238E27FC236}">
                <a16:creationId xmlns:a16="http://schemas.microsoft.com/office/drawing/2014/main" id="{223C71FC-EEBF-4C31-888B-B678B04E41DA}"/>
              </a:ext>
            </a:extLst>
          </p:cNvPr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Texto Vertical 2">
            <a:extLst>
              <a:ext uri="{FF2B5EF4-FFF2-40B4-BE49-F238E27FC236}">
                <a16:creationId xmlns:a16="http://schemas.microsoft.com/office/drawing/2014/main" id="{A6685B73-29DA-4816-81C1-4FDB89A1D9B4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4" name="Espaço Reservado para Data 3">
            <a:extLst>
              <a:ext uri="{FF2B5EF4-FFF2-40B4-BE49-F238E27FC236}">
                <a16:creationId xmlns:a16="http://schemas.microsoft.com/office/drawing/2014/main" id="{8C0E93A5-BCE0-408D-B0C6-2638569FE545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C2BDCE4-C0B2-48B2-9532-2F929D4D7FD9}" type="datetimeFigureOut">
              <a:rPr lang="pt-BR" smtClean="0"/>
              <a:t>27/06/2023</a:t>
            </a:fld>
            <a:endParaRPr lang="pt-BR"/>
          </a:p>
        </p:txBody>
      </p:sp>
      <p:sp>
        <p:nvSpPr>
          <p:cNvPr id="5" name="Espaço Reservado para Rodapé 4">
            <a:extLst>
              <a:ext uri="{FF2B5EF4-FFF2-40B4-BE49-F238E27FC236}">
                <a16:creationId xmlns:a16="http://schemas.microsoft.com/office/drawing/2014/main" id="{6CA4A5C2-D1C0-4D63-B73A-351C970BACB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6" name="Espaço Reservado para Número de Slide 5">
            <a:extLst>
              <a:ext uri="{FF2B5EF4-FFF2-40B4-BE49-F238E27FC236}">
                <a16:creationId xmlns:a16="http://schemas.microsoft.com/office/drawing/2014/main" id="{B41CCE98-BBC7-4E39-A6BE-A35A2F2E74B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F4869E7-B958-405C-A203-A67E9B6FFB58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3189407708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Título 1">
            <a:extLst>
              <a:ext uri="{FF2B5EF4-FFF2-40B4-BE49-F238E27FC236}">
                <a16:creationId xmlns:a16="http://schemas.microsoft.com/office/drawing/2014/main" id="{89F61BD3-9E32-4F09-8B4C-F27E10ABD5FD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Texto 2">
            <a:extLst>
              <a:ext uri="{FF2B5EF4-FFF2-40B4-BE49-F238E27FC236}">
                <a16:creationId xmlns:a16="http://schemas.microsoft.com/office/drawing/2014/main" id="{E5C5C58B-B077-4784-9CE7-16B415FF6733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4" name="Espaço Reservado para Data 3">
            <a:extLst>
              <a:ext uri="{FF2B5EF4-FFF2-40B4-BE49-F238E27FC236}">
                <a16:creationId xmlns:a16="http://schemas.microsoft.com/office/drawing/2014/main" id="{4F31EF99-9153-4069-8080-BB96541B669E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EC2BDCE4-C0B2-48B2-9532-2F929D4D7FD9}" type="datetimeFigureOut">
              <a:rPr lang="pt-BR" smtClean="0"/>
              <a:t>27/06/2023</a:t>
            </a:fld>
            <a:endParaRPr lang="pt-BR"/>
          </a:p>
        </p:txBody>
      </p:sp>
      <p:sp>
        <p:nvSpPr>
          <p:cNvPr id="5" name="Espaço Reservado para Rodapé 4">
            <a:extLst>
              <a:ext uri="{FF2B5EF4-FFF2-40B4-BE49-F238E27FC236}">
                <a16:creationId xmlns:a16="http://schemas.microsoft.com/office/drawing/2014/main" id="{AE56EDCF-5A92-4B26-AB44-5DE1A4BE34B7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pt-BR"/>
          </a:p>
        </p:txBody>
      </p:sp>
      <p:sp>
        <p:nvSpPr>
          <p:cNvPr id="6" name="Espaço Reservado para Número de Slide 5">
            <a:extLst>
              <a:ext uri="{FF2B5EF4-FFF2-40B4-BE49-F238E27FC236}">
                <a16:creationId xmlns:a16="http://schemas.microsoft.com/office/drawing/2014/main" id="{ABA32A27-4055-43A5-825A-907B72BC0174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6F4869E7-B958-405C-A203-A67E9B6FFB58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3691647428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pt-BR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g"/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3.png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diagramLayout" Target="../diagrams/layout1.xml"/><Relationship Id="rId2" Type="http://schemas.openxmlformats.org/officeDocument/2006/relationships/diagramData" Target="../diagrams/data1.xml"/><Relationship Id="rId1" Type="http://schemas.openxmlformats.org/officeDocument/2006/relationships/slideLayout" Target="../slideLayouts/slideLayout2.xml"/><Relationship Id="rId6" Type="http://schemas.microsoft.com/office/2007/relationships/diagramDrawing" Target="../diagrams/drawing1.xml"/><Relationship Id="rId5" Type="http://schemas.openxmlformats.org/officeDocument/2006/relationships/diagramColors" Target="../diagrams/colors1.xml"/><Relationship Id="rId4" Type="http://schemas.openxmlformats.org/officeDocument/2006/relationships/diagramQuickStyle" Target="../diagrams/quickStyle1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jpg"/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png"/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png"/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9.jpeg"/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.emf"/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1.png"/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.png"/><Relationship Id="rId2" Type="http://schemas.openxmlformats.org/officeDocument/2006/relationships/image" Target="../media/image12.jpg"/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2" Type="http://schemas.openxmlformats.org/officeDocument/2006/relationships/image" Target="../media/image14.png"/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2" Type="http://schemas.openxmlformats.org/officeDocument/2006/relationships/image" Target="../media/image15.png"/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7.jpeg"/><Relationship Id="rId2" Type="http://schemas.openxmlformats.org/officeDocument/2006/relationships/image" Target="../media/image16.jpeg"/><Relationship Id="rId1" Type="http://schemas.openxmlformats.org/officeDocument/2006/relationships/slideLayout" Target="../slideLayouts/slideLayout2.xml"/></Relationships>
</file>

<file path=ppt/slides/_rels/slide17.xml.rels><?xml version="1.0" encoding="UTF-8" standalone="yes"?>
<Relationships xmlns="http://schemas.openxmlformats.org/package/2006/relationships"><Relationship Id="rId2" Type="http://schemas.openxmlformats.org/officeDocument/2006/relationships/image" Target="../media/image18.png"/><Relationship Id="rId1" Type="http://schemas.openxmlformats.org/officeDocument/2006/relationships/slideLayout" Target="../slideLayouts/slideLayout2.xml"/></Relationships>
</file>

<file path=ppt/slides/_rels/slide18.xml.rels><?xml version="1.0" encoding="UTF-8" standalone="yes"?>
<Relationships xmlns="http://schemas.openxmlformats.org/package/2006/relationships"><Relationship Id="rId2" Type="http://schemas.openxmlformats.org/officeDocument/2006/relationships/image" Target="../media/image19.png"/><Relationship Id="rId1" Type="http://schemas.openxmlformats.org/officeDocument/2006/relationships/slideLayout" Target="../slideLayouts/slideLayout2.xml"/></Relationships>
</file>

<file path=ppt/slides/_rels/slide19.xml.rels><?xml version="1.0" encoding="UTF-8" standalone="yes"?>
<Relationships xmlns="http://schemas.openxmlformats.org/package/2006/relationships"><Relationship Id="rId2" Type="http://schemas.openxmlformats.org/officeDocument/2006/relationships/image" Target="../media/image20.jpeg"/><Relationship Id="rId1" Type="http://schemas.openxmlformats.org/officeDocument/2006/relationships/slideLayout" Target="../slideLayouts/slideLayout2.xml"/></Relationships>
</file>

<file path=ppt/slides/_rels/slide20.xml.rels><?xml version="1.0" encoding="UTF-8" standalone="yes"?>
<Relationships xmlns="http://schemas.openxmlformats.org/package/2006/relationships"><Relationship Id="rId3" Type="http://schemas.openxmlformats.org/officeDocument/2006/relationships/image" Target="../media/image22.png"/><Relationship Id="rId2" Type="http://schemas.openxmlformats.org/officeDocument/2006/relationships/image" Target="../media/image21.png"/><Relationship Id="rId1" Type="http://schemas.openxmlformats.org/officeDocument/2006/relationships/slideLayout" Target="../slideLayouts/slideLayout2.xml"/></Relationships>
</file>

<file path=ppt/slides/_rels/slide2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4.png"/><Relationship Id="rId2" Type="http://schemas.openxmlformats.org/officeDocument/2006/relationships/image" Target="../media/image23.png"/><Relationship Id="rId1" Type="http://schemas.openxmlformats.org/officeDocument/2006/relationships/slideLayout" Target="../slideLayouts/slideLayout2.xml"/></Relationships>
</file>

<file path=ppt/slides/_rels/slide2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6.png"/><Relationship Id="rId2" Type="http://schemas.openxmlformats.org/officeDocument/2006/relationships/image" Target="../media/image25.png"/><Relationship Id="rId1" Type="http://schemas.openxmlformats.org/officeDocument/2006/relationships/slideLayout" Target="../slideLayouts/slideLayout2.xml"/></Relationships>
</file>

<file path=ppt/slides/_rels/slide23.xml.rels><?xml version="1.0" encoding="UTF-8" standalone="yes"?>
<Relationships xmlns="http://schemas.openxmlformats.org/package/2006/relationships"><Relationship Id="rId3" Type="http://schemas.openxmlformats.org/officeDocument/2006/relationships/image" Target="../media/image28.jpeg"/><Relationship Id="rId2" Type="http://schemas.openxmlformats.org/officeDocument/2006/relationships/image" Target="../media/image27.jpg"/><Relationship Id="rId1" Type="http://schemas.openxmlformats.org/officeDocument/2006/relationships/slideLayout" Target="../slideLayouts/slideLayout2.xml"/></Relationships>
</file>

<file path=ppt/slides/_rels/slide24.xml.rels><?xml version="1.0" encoding="UTF-8" standalone="yes"?>
<Relationships xmlns="http://schemas.openxmlformats.org/package/2006/relationships"><Relationship Id="rId3" Type="http://schemas.openxmlformats.org/officeDocument/2006/relationships/image" Target="../media/image30.png"/><Relationship Id="rId2" Type="http://schemas.openxmlformats.org/officeDocument/2006/relationships/image" Target="../media/image29.JPG"/><Relationship Id="rId1" Type="http://schemas.openxmlformats.org/officeDocument/2006/relationships/slideLayout" Target="../slideLayouts/slideLayout2.xml"/></Relationships>
</file>

<file path=ppt/slides/_rels/slide25.xml.rels><?xml version="1.0" encoding="UTF-8" standalone="yes"?>
<Relationships xmlns="http://schemas.openxmlformats.org/package/2006/relationships"><Relationship Id="rId2" Type="http://schemas.openxmlformats.org/officeDocument/2006/relationships/image" Target="../media/image31.jpeg"/><Relationship Id="rId1" Type="http://schemas.openxmlformats.org/officeDocument/2006/relationships/slideLayout" Target="../slideLayouts/slideLayout2.xml"/></Relationships>
</file>

<file path=ppt/slides/_rels/slide26.xml.rels><?xml version="1.0" encoding="UTF-8" standalone="yes"?>
<Relationships xmlns="http://schemas.openxmlformats.org/package/2006/relationships"><Relationship Id="rId3" Type="http://schemas.openxmlformats.org/officeDocument/2006/relationships/image" Target="../media/image33.png"/><Relationship Id="rId2" Type="http://schemas.openxmlformats.org/officeDocument/2006/relationships/image" Target="../media/image32.png"/><Relationship Id="rId1" Type="http://schemas.openxmlformats.org/officeDocument/2006/relationships/slideLayout" Target="../slideLayouts/slideLayout2.xml"/></Relationships>
</file>

<file path=ppt/slides/_rels/slide27.xml.rels><?xml version="1.0" encoding="UTF-8" standalone="yes"?>
<Relationships xmlns="http://schemas.openxmlformats.org/package/2006/relationships"><Relationship Id="rId2" Type="http://schemas.openxmlformats.org/officeDocument/2006/relationships/image" Target="../media/image34.png"/><Relationship Id="rId1" Type="http://schemas.openxmlformats.org/officeDocument/2006/relationships/slideLayout" Target="../slideLayouts/slideLayout2.xml"/></Relationships>
</file>

<file path=ppt/slides/_rels/slide28.xml.rels><?xml version="1.0" encoding="UTF-8" standalone="yes"?>
<Relationships xmlns="http://schemas.openxmlformats.org/package/2006/relationships"><Relationship Id="rId2" Type="http://schemas.openxmlformats.org/officeDocument/2006/relationships/image" Target="../media/image35.png"/><Relationship Id="rId1" Type="http://schemas.openxmlformats.org/officeDocument/2006/relationships/slideLayout" Target="../slideLayouts/slideLayout2.xml"/></Relationships>
</file>

<file path=ppt/slides/_rels/slide29.xml.rels><?xml version="1.0" encoding="UTF-8" standalone="yes"?>
<Relationships xmlns="http://schemas.openxmlformats.org/package/2006/relationships"><Relationship Id="rId2" Type="http://schemas.openxmlformats.org/officeDocument/2006/relationships/image" Target="../media/image36.png"/><Relationship Id="rId1" Type="http://schemas.openxmlformats.org/officeDocument/2006/relationships/slideLayout" Target="../slideLayouts/slideLayout2.xml"/></Relationships>
</file>

<file path=ppt/slides/_rels/slide30.xml.rels><?xml version="1.0" encoding="UTF-8" standalone="yes"?>
<Relationships xmlns="http://schemas.openxmlformats.org/package/2006/relationships"><Relationship Id="rId2" Type="http://schemas.openxmlformats.org/officeDocument/2006/relationships/image" Target="../media/image37.png"/><Relationship Id="rId1" Type="http://schemas.openxmlformats.org/officeDocument/2006/relationships/slideLayout" Target="../slideLayouts/slideLayout2.xml"/></Relationships>
</file>

<file path=ppt/slides/_rels/slide31.xml.rels><?xml version="1.0" encoding="UTF-8" standalone="yes"?>
<Relationships xmlns="http://schemas.openxmlformats.org/package/2006/relationships"><Relationship Id="rId2" Type="http://schemas.openxmlformats.org/officeDocument/2006/relationships/image" Target="../media/image38.png"/><Relationship Id="rId1" Type="http://schemas.openxmlformats.org/officeDocument/2006/relationships/slideLayout" Target="../slideLayouts/slideLayout2.xml"/></Relationships>
</file>

<file path=ppt/slides/_rels/slide32.xml.rels><?xml version="1.0" encoding="UTF-8" standalone="yes"?>
<Relationships xmlns="http://schemas.openxmlformats.org/package/2006/relationships"><Relationship Id="rId2" Type="http://schemas.openxmlformats.org/officeDocument/2006/relationships/image" Target="../media/image39.png"/><Relationship Id="rId1" Type="http://schemas.openxmlformats.org/officeDocument/2006/relationships/slideLayout" Target="../slideLayouts/slideLayout2.xml"/></Relationships>
</file>

<file path=ppt/slides/_rels/slide33.xml.rels><?xml version="1.0" encoding="UTF-8" standalone="yes"?>
<Relationships xmlns="http://schemas.openxmlformats.org/package/2006/relationships"><Relationship Id="rId2" Type="http://schemas.openxmlformats.org/officeDocument/2006/relationships/image" Target="../media/image40.png"/><Relationship Id="rId1" Type="http://schemas.openxmlformats.org/officeDocument/2006/relationships/slideLayout" Target="../slideLayouts/slideLayout2.xml"/></Relationships>
</file>

<file path=ppt/slides/_rels/slide34.xml.rels><?xml version="1.0" encoding="UTF-8" standalone="yes"?>
<Relationships xmlns="http://schemas.openxmlformats.org/package/2006/relationships"><Relationship Id="rId2" Type="http://schemas.openxmlformats.org/officeDocument/2006/relationships/image" Target="../media/image41.png"/><Relationship Id="rId1" Type="http://schemas.openxmlformats.org/officeDocument/2006/relationships/slideLayout" Target="../slideLayouts/slideLayout2.xml"/></Relationships>
</file>

<file path=ppt/slides/_rels/slide3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6.xml.rels><?xml version="1.0" encoding="UTF-8" standalone="yes"?>
<Relationships xmlns="http://schemas.openxmlformats.org/package/2006/relationships"><Relationship Id="rId3" Type="http://schemas.openxmlformats.org/officeDocument/2006/relationships/diagramLayout" Target="../diagrams/layout2.xml"/><Relationship Id="rId2" Type="http://schemas.openxmlformats.org/officeDocument/2006/relationships/diagramData" Target="../diagrams/data2.xml"/><Relationship Id="rId1" Type="http://schemas.openxmlformats.org/officeDocument/2006/relationships/slideLayout" Target="../slideLayouts/slideLayout2.xml"/><Relationship Id="rId6" Type="http://schemas.microsoft.com/office/2007/relationships/diagramDrawing" Target="../diagrams/drawing2.xml"/><Relationship Id="rId5" Type="http://schemas.openxmlformats.org/officeDocument/2006/relationships/diagramColors" Target="../diagrams/colors2.xml"/><Relationship Id="rId4" Type="http://schemas.openxmlformats.org/officeDocument/2006/relationships/diagramQuickStyle" Target="../diagrams/quickStyle2.xml"/></Relationships>
</file>

<file path=ppt/slides/_rels/slide37.xml.rels><?xml version="1.0" encoding="UTF-8" standalone="yes"?>
<Relationships xmlns="http://schemas.openxmlformats.org/package/2006/relationships"><Relationship Id="rId3" Type="http://schemas.openxmlformats.org/officeDocument/2006/relationships/image" Target="../media/image43.jpg"/><Relationship Id="rId2" Type="http://schemas.openxmlformats.org/officeDocument/2006/relationships/image" Target="../media/image42.jp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44.jpg"/></Relationships>
</file>

<file path=ppt/slides/_rels/slide38.xml.rels><?xml version="1.0" encoding="UTF-8" standalone="yes"?>
<Relationships xmlns="http://schemas.openxmlformats.org/package/2006/relationships"><Relationship Id="rId8" Type="http://schemas.openxmlformats.org/officeDocument/2006/relationships/image" Target="../media/image50.jpg"/><Relationship Id="rId3" Type="http://schemas.openxmlformats.org/officeDocument/2006/relationships/image" Target="../media/image46.jpg"/><Relationship Id="rId7" Type="http://schemas.openxmlformats.org/officeDocument/2006/relationships/image" Target="../media/image49.jpeg"/><Relationship Id="rId2" Type="http://schemas.openxmlformats.org/officeDocument/2006/relationships/image" Target="../media/image45.jp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48.jpg"/><Relationship Id="rId5" Type="http://schemas.openxmlformats.org/officeDocument/2006/relationships/image" Target="../media/image4.jpg"/><Relationship Id="rId4" Type="http://schemas.openxmlformats.org/officeDocument/2006/relationships/image" Target="../media/image47.jpg"/></Relationships>
</file>

<file path=ppt/slides/_rels/slide39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2.xml"/></Relationships>
</file>

<file path=ppt/slides/_rels/slide40.xml.rels><?xml version="1.0" encoding="UTF-8" standalone="yes"?>
<Relationships xmlns="http://schemas.openxmlformats.org/package/2006/relationships"><Relationship Id="rId3" Type="http://schemas.openxmlformats.org/officeDocument/2006/relationships/image" Target="../media/image52.png"/><Relationship Id="rId2" Type="http://schemas.openxmlformats.org/officeDocument/2006/relationships/image" Target="../media/image51.png"/><Relationship Id="rId1" Type="http://schemas.openxmlformats.org/officeDocument/2006/relationships/slideLayout" Target="../slideLayouts/slideLayout2.xml"/><Relationship Id="rId6" Type="http://schemas.openxmlformats.org/officeDocument/2006/relationships/hyperlink" Target="http://www.enfermagem.ufba.br/" TargetMode="External"/><Relationship Id="rId5" Type="http://schemas.openxmlformats.org/officeDocument/2006/relationships/image" Target="http://blog.ufba.br/grupogerirenfermagem/files/2014/10/enf.jpg" TargetMode="External"/><Relationship Id="rId4" Type="http://schemas.openxmlformats.org/officeDocument/2006/relationships/image" Target="../media/image53.jpeg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9" name="Rectangle 8">
            <a:extLst>
              <a:ext uri="{FF2B5EF4-FFF2-40B4-BE49-F238E27FC236}">
                <a16:creationId xmlns:a16="http://schemas.microsoft.com/office/drawing/2014/main" id="{0671A8AE-40A1-4631-A6B8-581AFF065482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0" cy="6858000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4" name="Imagem 3" descr="Desenho de uma árvore&#10;&#10;Descrição gerada automaticamente com confiança média">
            <a:extLst>
              <a:ext uri="{FF2B5EF4-FFF2-40B4-BE49-F238E27FC236}">
                <a16:creationId xmlns:a16="http://schemas.microsoft.com/office/drawing/2014/main" id="{0F125B9F-435A-48ED-96A6-7A93FCB4B537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l="483" r="18699" b="2011"/>
          <a:stretch/>
        </p:blipFill>
        <p:spPr>
          <a:xfrm>
            <a:off x="3523488" y="10"/>
            <a:ext cx="8668512" cy="6857990"/>
          </a:xfrm>
          <a:prstGeom prst="rect">
            <a:avLst/>
          </a:prstGeom>
        </p:spPr>
      </p:pic>
      <p:sp>
        <p:nvSpPr>
          <p:cNvPr id="11" name="Rectangle 10">
            <a:extLst>
              <a:ext uri="{FF2B5EF4-FFF2-40B4-BE49-F238E27FC236}">
                <a16:creationId xmlns:a16="http://schemas.microsoft.com/office/drawing/2014/main" id="{AB58EF07-17C2-48CF-ABB0-EEF1F17CB8F0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3" y="0"/>
            <a:ext cx="9339206" cy="6858000"/>
          </a:xfrm>
          <a:prstGeom prst="rect">
            <a:avLst/>
          </a:prstGeom>
          <a:gradFill>
            <a:gsLst>
              <a:gs pos="58000">
                <a:schemeClr val="bg1"/>
              </a:gs>
              <a:gs pos="33000">
                <a:schemeClr val="bg1">
                  <a:alpha val="64000"/>
                </a:schemeClr>
              </a:gs>
              <a:gs pos="0">
                <a:schemeClr val="bg1">
                  <a:alpha val="0"/>
                </a:schemeClr>
              </a:gs>
              <a:gs pos="100000">
                <a:schemeClr val="bg1"/>
              </a:gs>
            </a:gsLst>
            <a:lin ang="10800000" scaled="0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2" name="Título 1">
            <a:extLst>
              <a:ext uri="{FF2B5EF4-FFF2-40B4-BE49-F238E27FC236}">
                <a16:creationId xmlns:a16="http://schemas.microsoft.com/office/drawing/2014/main" id="{CDEEE5AE-3E1D-44AF-9EC0-A4A36B69CCE9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477981" y="1122363"/>
            <a:ext cx="4023360" cy="3204134"/>
          </a:xfrm>
        </p:spPr>
        <p:txBody>
          <a:bodyPr anchor="b">
            <a:normAutofit/>
          </a:bodyPr>
          <a:lstStyle/>
          <a:p>
            <a:pPr algn="l"/>
            <a:r>
              <a:rPr lang="pt-BR" sz="3200" dirty="0"/>
              <a:t>Visita mediada à </a:t>
            </a:r>
            <a:br>
              <a:rPr lang="pt-BR" sz="2800" dirty="0"/>
            </a:br>
            <a:r>
              <a:rPr lang="pt-BR" sz="4800" dirty="0"/>
              <a:t>Escola de Enfermagem </a:t>
            </a:r>
          </a:p>
        </p:txBody>
      </p:sp>
      <p:sp>
        <p:nvSpPr>
          <p:cNvPr id="3" name="Subtítulo 2">
            <a:extLst>
              <a:ext uri="{FF2B5EF4-FFF2-40B4-BE49-F238E27FC236}">
                <a16:creationId xmlns:a16="http://schemas.microsoft.com/office/drawing/2014/main" id="{B4F77308-EC4E-4D3A-9D2A-6F047C879C43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477980" y="4872922"/>
            <a:ext cx="4023359" cy="1208141"/>
          </a:xfrm>
        </p:spPr>
        <p:txBody>
          <a:bodyPr>
            <a:normAutofit/>
          </a:bodyPr>
          <a:lstStyle/>
          <a:p>
            <a:pPr algn="l"/>
            <a:r>
              <a:rPr lang="pt-BR" sz="2000" dirty="0"/>
              <a:t>Universidade Federal da Bahia</a:t>
            </a:r>
          </a:p>
          <a:p>
            <a:pPr algn="l"/>
            <a:r>
              <a:rPr lang="pt-BR" sz="2000" dirty="0"/>
              <a:t>Salvador</a:t>
            </a:r>
          </a:p>
        </p:txBody>
      </p:sp>
      <p:sp>
        <p:nvSpPr>
          <p:cNvPr id="13" name="Rectangle 12">
            <a:extLst>
              <a:ext uri="{FF2B5EF4-FFF2-40B4-BE49-F238E27FC236}">
                <a16:creationId xmlns:a16="http://schemas.microsoft.com/office/drawing/2014/main" id="{AF2F604E-43BE-4DC3-B983-E071523364F8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rot="5400000">
            <a:off x="759921" y="346791"/>
            <a:ext cx="146304" cy="704088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prstClr val="white"/>
              </a:solidFill>
              <a:latin typeface="Calibri" panose="020F0502020204030204"/>
            </a:endParaRPr>
          </a:p>
        </p:txBody>
      </p:sp>
      <p:sp>
        <p:nvSpPr>
          <p:cNvPr id="15" name="Rectangle 14">
            <a:extLst>
              <a:ext uri="{FF2B5EF4-FFF2-40B4-BE49-F238E27FC236}">
                <a16:creationId xmlns:a16="http://schemas.microsoft.com/office/drawing/2014/main" id="{08C9B587-E65E-4B52-B37C-ABEBB6E87928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481029" y="4546920"/>
            <a:ext cx="3977640" cy="18288"/>
          </a:xfrm>
          <a:prstGeom prst="rect">
            <a:avLst/>
          </a:prstGeom>
          <a:solidFill>
            <a:schemeClr val="tx1"/>
          </a:solidFill>
          <a:ln w="3175">
            <a:noFill/>
          </a:ln>
          <a:effectLst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12" name="Subtítulo 2">
            <a:extLst>
              <a:ext uri="{FF2B5EF4-FFF2-40B4-BE49-F238E27FC236}">
                <a16:creationId xmlns:a16="http://schemas.microsoft.com/office/drawing/2014/main" id="{41C45FF3-867A-40E8-82BA-488328331D26}"/>
              </a:ext>
            </a:extLst>
          </p:cNvPr>
          <p:cNvSpPr txBox="1">
            <a:spLocks/>
          </p:cNvSpPr>
          <p:nvPr/>
        </p:nvSpPr>
        <p:spPr>
          <a:xfrm>
            <a:off x="477979" y="5870282"/>
            <a:ext cx="4023359" cy="1208141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0" indent="0" algn="ctr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None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l"/>
            <a:r>
              <a:rPr lang="pt-BR" sz="2000" dirty="0"/>
              <a:t>Prof. Lúcio Ramos</a:t>
            </a:r>
          </a:p>
        </p:txBody>
      </p:sp>
      <p:pic>
        <p:nvPicPr>
          <p:cNvPr id="6" name="Imagem 5" descr="Uma imagem contendo foto, pássaro, diferente, caneca&#10;&#10;Descrição gerada automaticamente">
            <a:extLst>
              <a:ext uri="{FF2B5EF4-FFF2-40B4-BE49-F238E27FC236}">
                <a16:creationId xmlns:a16="http://schemas.microsoft.com/office/drawing/2014/main" id="{C47230B4-C552-44A1-B165-1D9C3DD0AC22}"/>
              </a:ext>
            </a:extLst>
          </p:cNvPr>
          <p:cNvPicPr>
            <a:picLocks noChangeAspect="1"/>
          </p:cNvPicPr>
          <p:nvPr/>
        </p:nvPicPr>
        <p:blipFill>
          <a:blip r:embed="rId3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20407" y="846200"/>
            <a:ext cx="1025331" cy="985050"/>
          </a:xfrm>
          <a:prstGeom prst="rect">
            <a:avLst/>
          </a:prstGeom>
        </p:spPr>
      </p:pic>
      <p:pic>
        <p:nvPicPr>
          <p:cNvPr id="7" name="Imagem 6">
            <a:extLst>
              <a:ext uri="{FF2B5EF4-FFF2-40B4-BE49-F238E27FC236}">
                <a16:creationId xmlns:a16="http://schemas.microsoft.com/office/drawing/2014/main" id="{10ACA0DA-5C26-25C8-D15D-F66D375491FD}"/>
              </a:ext>
            </a:extLst>
          </p:cNvPr>
          <p:cNvPicPr>
            <a:picLocks noChangeAspect="1"/>
          </p:cNvPicPr>
          <p:nvPr/>
        </p:nvPicPr>
        <p:blipFill rotWithShape="1">
          <a:blip r:embed="rId4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</a:blip>
          <a:srcRect l="37657" t="32778" r="22578" b="17362"/>
          <a:stretch/>
        </p:blipFill>
        <p:spPr>
          <a:xfrm>
            <a:off x="1425921" y="345426"/>
            <a:ext cx="2769565" cy="195338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490864260"/>
      </p:ext>
    </p:extLst>
  </p:cSld>
  <p:clrMapOvr>
    <a:overrideClrMapping bg1="dk1" tx1="lt1" bg2="dk2" tx2="lt2" accent1="accent1" accent2="accent2" accent3="accent3" accent4="accent4" accent5="accent5" accent6="accent6" hlink="hlink" folHlink="folHlink"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C027DECB-61D8-1A9D-04A3-58365E230348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t-BR" dirty="0"/>
              <a:t>Objetivo da Visita Mediada:</a:t>
            </a:r>
          </a:p>
        </p:txBody>
      </p:sp>
      <p:sp>
        <p:nvSpPr>
          <p:cNvPr id="3" name="Espaço Reservado para Conteúdo 2">
            <a:extLst>
              <a:ext uri="{FF2B5EF4-FFF2-40B4-BE49-F238E27FC236}">
                <a16:creationId xmlns:a16="http://schemas.microsoft.com/office/drawing/2014/main" id="{0761620F-01A3-397B-851E-67F96691C85E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838200" y="1825625"/>
            <a:ext cx="10515600" cy="1041862"/>
          </a:xfrm>
        </p:spPr>
        <p:txBody>
          <a:bodyPr/>
          <a:lstStyle/>
          <a:p>
            <a:r>
              <a:rPr lang="pt-BR" dirty="0"/>
              <a:t>Apresentar a história da Escola de Enfermagem da UFBA à comunidade externa, desde sua criação até os tempos atuais.</a:t>
            </a:r>
          </a:p>
        </p:txBody>
      </p:sp>
      <p:sp>
        <p:nvSpPr>
          <p:cNvPr id="4" name="Título 1">
            <a:extLst>
              <a:ext uri="{FF2B5EF4-FFF2-40B4-BE49-F238E27FC236}">
                <a16:creationId xmlns:a16="http://schemas.microsoft.com/office/drawing/2014/main" id="{443C5F60-D6B3-1A92-D062-131DF26C649B}"/>
              </a:ext>
            </a:extLst>
          </p:cNvPr>
          <p:cNvSpPr txBox="1">
            <a:spLocks/>
          </p:cNvSpPr>
          <p:nvPr/>
        </p:nvSpPr>
        <p:spPr>
          <a:xfrm>
            <a:off x="750903" y="3042376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pt-BR" dirty="0"/>
              <a:t>Sumário:</a:t>
            </a:r>
          </a:p>
        </p:txBody>
      </p:sp>
      <p:graphicFrame>
        <p:nvGraphicFramePr>
          <p:cNvPr id="7" name="Espaço Reservado para Conteúdo 2">
            <a:extLst>
              <a:ext uri="{FF2B5EF4-FFF2-40B4-BE49-F238E27FC236}">
                <a16:creationId xmlns:a16="http://schemas.microsoft.com/office/drawing/2014/main" id="{B63C212F-A2CC-8AB7-AD71-4B33471F5053}"/>
              </a:ext>
            </a:extLst>
          </p:cNvPr>
          <p:cNvGraphicFramePr/>
          <p:nvPr>
            <p:extLst>
              <p:ext uri="{D42A27DB-BD31-4B8C-83A1-F6EECF244321}">
                <p14:modId xmlns:p14="http://schemas.microsoft.com/office/powerpoint/2010/main" val="3943614141"/>
              </p:ext>
            </p:extLst>
          </p:nvPr>
        </p:nvGraphicFramePr>
        <p:xfrm>
          <a:off x="285750" y="3839037"/>
          <a:ext cx="11155347" cy="2653838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2" r:lo="rId3" r:qs="rId4" r:cs="rId5"/>
          </a:graphicData>
        </a:graphic>
      </p:graphicFrame>
    </p:spTree>
    <p:extLst>
      <p:ext uri="{BB962C8B-B14F-4D97-AF65-F5344CB8AC3E}">
        <p14:creationId xmlns:p14="http://schemas.microsoft.com/office/powerpoint/2010/main" val="162427080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Rectangle 8">
            <a:extLst>
              <a:ext uri="{FF2B5EF4-FFF2-40B4-BE49-F238E27FC236}">
                <a16:creationId xmlns:a16="http://schemas.microsoft.com/office/drawing/2014/main" id="{CEB41C5C-0F34-4DDA-9D7C-5E717F35F60C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 bwMode="ltGray">
          <a:xfrm>
            <a:off x="336384" y="303591"/>
            <a:ext cx="4334256" cy="5896743"/>
          </a:xfrm>
          <a:prstGeom prst="rect">
            <a:avLst/>
          </a:prstGeom>
          <a:solidFill>
            <a:schemeClr val="tx1">
              <a:lumMod val="75000"/>
              <a:lumOff val="25000"/>
            </a:schemeClr>
          </a:solidFill>
          <a:ln w="127000" cap="sq" cmpd="thinThick">
            <a:solidFill>
              <a:schemeClr val="tx1">
                <a:lumMod val="75000"/>
                <a:lumOff val="25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" name="Título 1">
            <a:extLst>
              <a:ext uri="{FF2B5EF4-FFF2-40B4-BE49-F238E27FC236}">
                <a16:creationId xmlns:a16="http://schemas.microsoft.com/office/drawing/2014/main" id="{1A82A54C-8EEF-716A-E18A-E847E548CAC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594360" y="640263"/>
            <a:ext cx="3822192" cy="1344975"/>
          </a:xfrm>
        </p:spPr>
        <p:txBody>
          <a:bodyPr>
            <a:normAutofit/>
          </a:bodyPr>
          <a:lstStyle/>
          <a:p>
            <a:r>
              <a:rPr lang="pt-BR" sz="3600">
                <a:solidFill>
                  <a:schemeClr val="bg1"/>
                </a:solidFill>
              </a:rPr>
              <a:t>GT Museu EEUFBA:</a:t>
            </a:r>
          </a:p>
        </p:txBody>
      </p:sp>
      <p:cxnSp>
        <p:nvCxnSpPr>
          <p:cNvPr id="11" name="Straight Connector 10">
            <a:extLst>
              <a:ext uri="{FF2B5EF4-FFF2-40B4-BE49-F238E27FC236}">
                <a16:creationId xmlns:a16="http://schemas.microsoft.com/office/drawing/2014/main" id="{57E1E5E6-F385-4E9C-B201-BA5BDE5CAD52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CxnSpPr>
            <a:cxnSpLocks noGrp="1" noRot="1" noChangeAspect="1" noMove="1" noResize="1" noEditPoints="1" noAdjustHandles="1" noChangeArrowheads="1" noChangeShapeType="1"/>
          </p:cNvCxn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CxnSpPr>
        <p:spPr>
          <a:xfrm>
            <a:off x="704088" y="2050687"/>
            <a:ext cx="3685032" cy="0"/>
          </a:xfrm>
          <a:prstGeom prst="line">
            <a:avLst/>
          </a:prstGeom>
          <a:ln w="22225">
            <a:solidFill>
              <a:srgbClr val="E7E6E6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" name="Espaço Reservado para Conteúdo 2">
            <a:extLst>
              <a:ext uri="{FF2B5EF4-FFF2-40B4-BE49-F238E27FC236}">
                <a16:creationId xmlns:a16="http://schemas.microsoft.com/office/drawing/2014/main" id="{A0595B19-9DE9-46C8-8CC0-AD1E60CB1CF5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93610" y="2121763"/>
            <a:ext cx="3822192" cy="3773010"/>
          </a:xfrm>
        </p:spPr>
        <p:txBody>
          <a:bodyPr>
            <a:normAutofit/>
          </a:bodyPr>
          <a:lstStyle/>
          <a:p>
            <a:r>
              <a:rPr lang="pt-BR" sz="1300" b="0" i="0">
                <a:solidFill>
                  <a:schemeClr val="bg1"/>
                </a:solidFill>
                <a:effectLst/>
                <a:latin typeface="-apple-system"/>
              </a:rPr>
              <a:t>Prof. Lúcio Ramos (coordenador) - Docente EEUFBA</a:t>
            </a:r>
          </a:p>
          <a:p>
            <a:r>
              <a:rPr lang="pt-BR" sz="1300" b="0" i="0">
                <a:solidFill>
                  <a:schemeClr val="bg1"/>
                </a:solidFill>
                <a:effectLst/>
                <a:latin typeface="-apple-system"/>
              </a:rPr>
              <a:t>Profa. Cristina Melo - Docente aposentada EEUFBA</a:t>
            </a:r>
          </a:p>
          <a:p>
            <a:r>
              <a:rPr lang="pt-BR" sz="1300" b="0" i="0">
                <a:solidFill>
                  <a:schemeClr val="bg1"/>
                </a:solidFill>
                <a:effectLst/>
                <a:latin typeface="-apple-system"/>
              </a:rPr>
              <a:t>Profa. Rita Maia - Docente Museologia UFBA</a:t>
            </a:r>
          </a:p>
          <a:p>
            <a:r>
              <a:rPr lang="pt-BR" sz="1300" b="0" i="0">
                <a:solidFill>
                  <a:schemeClr val="bg1"/>
                </a:solidFill>
                <a:effectLst/>
                <a:latin typeface="-apple-system"/>
              </a:rPr>
              <a:t>Marcos Passos - Museólogo UFBA</a:t>
            </a:r>
          </a:p>
          <a:p>
            <a:r>
              <a:rPr lang="pt-BR" sz="1300" b="0" i="0">
                <a:solidFill>
                  <a:schemeClr val="bg1"/>
                </a:solidFill>
                <a:effectLst/>
                <a:latin typeface="-apple-system"/>
              </a:rPr>
              <a:t>Kalinka Brant - Arquivista, Pós-Graduanda em Ciência da Informação UFBA</a:t>
            </a:r>
            <a:br>
              <a:rPr lang="pt-BR" sz="1300">
                <a:solidFill>
                  <a:schemeClr val="bg1"/>
                </a:solidFill>
              </a:rPr>
            </a:br>
            <a:endParaRPr lang="pt-BR" sz="1300">
              <a:solidFill>
                <a:schemeClr val="bg1"/>
              </a:solidFill>
            </a:endParaRPr>
          </a:p>
          <a:p>
            <a:pPr marL="0" indent="0">
              <a:buNone/>
            </a:pPr>
            <a:endParaRPr lang="pt-BR" sz="1300" b="0" i="0">
              <a:solidFill>
                <a:schemeClr val="bg1"/>
              </a:solidFill>
              <a:effectLst/>
              <a:latin typeface="-apple-system"/>
            </a:endParaRPr>
          </a:p>
          <a:p>
            <a:pPr marL="0" indent="0">
              <a:buNone/>
            </a:pPr>
            <a:r>
              <a:rPr lang="pt-BR" sz="1300" b="0" i="0">
                <a:solidFill>
                  <a:schemeClr val="bg1"/>
                </a:solidFill>
                <a:effectLst/>
                <a:latin typeface="-apple-system"/>
              </a:rPr>
              <a:t>Apoiam as atividades do GT Museu:</a:t>
            </a:r>
          </a:p>
          <a:p>
            <a:r>
              <a:rPr lang="pt-BR" sz="1300" b="0" i="0">
                <a:solidFill>
                  <a:schemeClr val="bg1"/>
                </a:solidFill>
                <a:effectLst/>
                <a:latin typeface="-apple-system"/>
              </a:rPr>
              <a:t>Diego Nascimento - Arquivista UFBA</a:t>
            </a:r>
          </a:p>
          <a:p>
            <a:r>
              <a:rPr lang="pt-BR" sz="1300" b="0" i="0">
                <a:solidFill>
                  <a:schemeClr val="bg1"/>
                </a:solidFill>
                <a:effectLst/>
                <a:latin typeface="-apple-system"/>
              </a:rPr>
              <a:t>Profa. Andréa de Britto - docente temporária Museologia UFBA</a:t>
            </a:r>
            <a:endParaRPr lang="pt-BR" sz="1300">
              <a:solidFill>
                <a:schemeClr val="bg1"/>
              </a:solidFill>
            </a:endParaRPr>
          </a:p>
        </p:txBody>
      </p:sp>
      <p:pic>
        <p:nvPicPr>
          <p:cNvPr id="4" name="Imagem 3">
            <a:extLst>
              <a:ext uri="{FF2B5EF4-FFF2-40B4-BE49-F238E27FC236}">
                <a16:creationId xmlns:a16="http://schemas.microsoft.com/office/drawing/2014/main" id="{63205D3C-A78B-474D-2C87-EAF0CB6F91F1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l="37657" t="32778" r="22578" b="17362"/>
          <a:stretch/>
        </p:blipFill>
        <p:spPr>
          <a:xfrm>
            <a:off x="5110716" y="1024967"/>
            <a:ext cx="6596652" cy="465261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260539477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Imagem 3">
            <a:extLst>
              <a:ext uri="{FF2B5EF4-FFF2-40B4-BE49-F238E27FC236}">
                <a16:creationId xmlns:a16="http://schemas.microsoft.com/office/drawing/2014/main" id="{C57D4F40-67CF-CECB-1127-C36455CDF8EE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l="37657" t="32778" r="22578" b="17362"/>
          <a:stretch/>
        </p:blipFill>
        <p:spPr>
          <a:xfrm>
            <a:off x="6501366" y="314325"/>
            <a:ext cx="4255012" cy="3001058"/>
          </a:xfrm>
          <a:prstGeom prst="rect">
            <a:avLst/>
          </a:prstGeom>
        </p:spPr>
      </p:pic>
      <p:pic>
        <p:nvPicPr>
          <p:cNvPr id="5" name="Espaço Reservado para Conteúdo 4" descr="Logotipo&#10;&#10;Descrição gerada automaticamente com confiança baixa">
            <a:extLst>
              <a:ext uri="{FF2B5EF4-FFF2-40B4-BE49-F238E27FC236}">
                <a16:creationId xmlns:a16="http://schemas.microsoft.com/office/drawing/2014/main" id="{E22751F4-D8D2-807A-B4A5-E9D7CFE7488D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810" r="4117"/>
          <a:stretch/>
        </p:blipFill>
        <p:spPr>
          <a:xfrm>
            <a:off x="1951517" y="229283"/>
            <a:ext cx="2439508" cy="2704090"/>
          </a:xfrm>
          <a:prstGeom prst="rect">
            <a:avLst/>
          </a:prstGeom>
        </p:spPr>
      </p:pic>
      <p:sp>
        <p:nvSpPr>
          <p:cNvPr id="7" name="CaixaDeTexto 6">
            <a:extLst>
              <a:ext uri="{FF2B5EF4-FFF2-40B4-BE49-F238E27FC236}">
                <a16:creationId xmlns:a16="http://schemas.microsoft.com/office/drawing/2014/main" id="{C1D6F5C2-59D4-008F-79E1-CD5D5A8A6549}"/>
              </a:ext>
            </a:extLst>
          </p:cNvPr>
          <p:cNvSpPr txBox="1"/>
          <p:nvPr/>
        </p:nvSpPr>
        <p:spPr>
          <a:xfrm>
            <a:off x="1160015" y="3212397"/>
            <a:ext cx="9871969" cy="3139321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pt-BR" b="0" i="0" dirty="0">
                <a:solidFill>
                  <a:srgbClr val="262626"/>
                </a:solidFill>
                <a:effectLst/>
                <a:latin typeface="-apple-system"/>
              </a:rPr>
              <a:t>O Núcleo de Memória da EEUFBA (NUMEE) foi criado pela Congregação da unidade em 1997, com a colaboração do Departamento de Museologia da UFBA que, através do seu corpo docente, desenvolveu atividades de documentação e exposição de parte do acervo. No entanto, após sua instalação, o Núcleo ficou inativo até dezembro de 2009, quando a Congregação da EEUFBA deliberou pela vinculação do NUMEE ao Sistema de Museus da UFBA e foram retomadas as atividades visando a obtenção de recursos, principalmente financeiros e materiais para sua organização.</a:t>
            </a:r>
            <a:br>
              <a:rPr lang="pt-BR" dirty="0"/>
            </a:br>
            <a:br>
              <a:rPr lang="pt-BR" dirty="0"/>
            </a:br>
            <a:r>
              <a:rPr lang="pt-BR" b="0" i="0" dirty="0">
                <a:solidFill>
                  <a:srgbClr val="262626"/>
                </a:solidFill>
                <a:effectLst/>
                <a:latin typeface="-apple-system"/>
              </a:rPr>
              <a:t>Em 2016, o Núcleo passou a se chamar Núcleo de Memória da EEUFBA Profa. Haydée Guanaes Dourado, em homenagem à primeira diretora da Escola. Já em 2021, por decisão da Congregação da EEUFBA, o NUMEE foi renomeado como Museu da Escola de Enfermagem da UFBA Profa. Haydée Guanaes Dourado.</a:t>
            </a:r>
            <a:endParaRPr lang="pt-BR" dirty="0"/>
          </a:p>
        </p:txBody>
      </p:sp>
    </p:spTree>
    <p:extLst>
      <p:ext uri="{BB962C8B-B14F-4D97-AF65-F5344CB8AC3E}">
        <p14:creationId xmlns:p14="http://schemas.microsoft.com/office/powerpoint/2010/main" val="3980232190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Imagem 3">
            <a:extLst>
              <a:ext uri="{FF2B5EF4-FFF2-40B4-BE49-F238E27FC236}">
                <a16:creationId xmlns:a16="http://schemas.microsoft.com/office/drawing/2014/main" id="{4C95C7C2-0456-3854-A392-1A11F9A9D942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l="37657" t="32778" r="22578" b="17362"/>
          <a:stretch/>
        </p:blipFill>
        <p:spPr>
          <a:xfrm>
            <a:off x="614916" y="2019300"/>
            <a:ext cx="4255012" cy="3001058"/>
          </a:xfrm>
          <a:prstGeom prst="rect">
            <a:avLst/>
          </a:prstGeom>
        </p:spPr>
      </p:pic>
      <p:sp>
        <p:nvSpPr>
          <p:cNvPr id="6" name="CaixaDeTexto 5">
            <a:extLst>
              <a:ext uri="{FF2B5EF4-FFF2-40B4-BE49-F238E27FC236}">
                <a16:creationId xmlns:a16="http://schemas.microsoft.com/office/drawing/2014/main" id="{703BAF8B-CDBB-A76B-85E7-579744F75D3B}"/>
              </a:ext>
            </a:extLst>
          </p:cNvPr>
          <p:cNvSpPr txBox="1"/>
          <p:nvPr/>
        </p:nvSpPr>
        <p:spPr>
          <a:xfrm>
            <a:off x="5143130" y="976830"/>
            <a:ext cx="6096000" cy="5355312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pt-BR" dirty="0"/>
              <a:t>O Museu da EEUFBA Profa. Haydée </a:t>
            </a:r>
            <a:r>
              <a:rPr lang="pt-BR" dirty="0" err="1"/>
              <a:t>Guanais</a:t>
            </a:r>
            <a:r>
              <a:rPr lang="pt-BR" dirty="0"/>
              <a:t> Dourado possui uma </a:t>
            </a:r>
            <a:r>
              <a:rPr lang="pt-BR" b="1" dirty="0"/>
              <a:t>proposta preservacionista articulada ao processo de formação universitária</a:t>
            </a:r>
            <a:r>
              <a:rPr lang="pt-BR" dirty="0"/>
              <a:t> no que diz respeito ao uso deste espaço museológico, vinculado ao processo de produção e difusão do conhecimento, como compete aos museus universitários. Além disso, este Museu tem por </a:t>
            </a:r>
            <a:r>
              <a:rPr lang="pt-BR" b="1" dirty="0"/>
              <a:t>objetivo e missão preservar, estudar e divulgar a história da área do conhecimento da enfermagem e da própria Escola de Enfermagem.</a:t>
            </a:r>
          </a:p>
          <a:p>
            <a:endParaRPr lang="pt-BR" dirty="0"/>
          </a:p>
          <a:p>
            <a:r>
              <a:rPr lang="pt-BR" dirty="0"/>
              <a:t>O acervo do Museu é composto por cerca de 3.254 objetos</a:t>
            </a:r>
          </a:p>
          <a:p>
            <a:r>
              <a:rPr lang="pt-BR" dirty="0"/>
              <a:t>preservados, principalmente peças do mobiliário da década de 1950, utensílios domésticos, instrumentos de</a:t>
            </a:r>
          </a:p>
          <a:p>
            <a:r>
              <a:rPr lang="pt-BR" dirty="0"/>
              <a:t>laboratórios, documentos gráficos, fotografias, quadros e objetos litúrgicos.</a:t>
            </a:r>
          </a:p>
          <a:p>
            <a:endParaRPr lang="pt-BR" dirty="0"/>
          </a:p>
          <a:p>
            <a:r>
              <a:rPr lang="pt-BR" dirty="0"/>
              <a:t>Atualmente, o GT Museu da EEUFBA vem buscando a produção de um acervo digital para o Museu, com vistas à documentação, preservação, e futura exposição e divulgação do patrimônio em ambiente virtual.</a:t>
            </a:r>
          </a:p>
        </p:txBody>
      </p:sp>
    </p:spTree>
    <p:extLst>
      <p:ext uri="{BB962C8B-B14F-4D97-AF65-F5344CB8AC3E}">
        <p14:creationId xmlns:p14="http://schemas.microsoft.com/office/powerpoint/2010/main" val="905618410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D4CB9F8F-B20E-49AF-A0AB-6C48566B315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algn="ctr"/>
            <a:r>
              <a:rPr lang="pt-BR" dirty="0"/>
              <a:t>História da EEUFBA - Linha do Tempo</a:t>
            </a:r>
          </a:p>
        </p:txBody>
      </p:sp>
      <p:sp>
        <p:nvSpPr>
          <p:cNvPr id="6" name="Espaço Reservado para Conteúdo 5">
            <a:extLst>
              <a:ext uri="{FF2B5EF4-FFF2-40B4-BE49-F238E27FC236}">
                <a16:creationId xmlns:a16="http://schemas.microsoft.com/office/drawing/2014/main" id="{E0D4109A-3545-40E2-9B7E-4565378B1430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2485747" y="1863154"/>
            <a:ext cx="8299882" cy="4351338"/>
          </a:xfrm>
        </p:spPr>
        <p:txBody>
          <a:bodyPr>
            <a:normAutofit lnSpcReduction="10000"/>
          </a:bodyPr>
          <a:lstStyle/>
          <a:p>
            <a:r>
              <a:rPr lang="pt-BR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18/02/1808: </a:t>
            </a:r>
            <a:r>
              <a:rPr lang="pt-BR" sz="2400" b="0" i="0" dirty="0">
                <a:solidFill>
                  <a:srgbClr val="333333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Príncipe Regente Dom João VI institui a Escola</a:t>
            </a:r>
            <a:r>
              <a:rPr lang="pt-BR" sz="2400" dirty="0">
                <a:solidFill>
                  <a:srgbClr val="6E403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 </a:t>
            </a:r>
            <a:r>
              <a:rPr lang="pt-BR" sz="2400" b="0" i="0" dirty="0">
                <a:solidFill>
                  <a:srgbClr val="333333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de Cirurgia da Bahia, primeiro curso universitário do Brasil.</a:t>
            </a:r>
          </a:p>
          <a:p>
            <a:r>
              <a:rPr lang="pt-BR" sz="2400" dirty="0">
                <a:solidFill>
                  <a:srgbClr val="333333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1832: Farmácia</a:t>
            </a:r>
          </a:p>
          <a:p>
            <a:r>
              <a:rPr lang="pt-BR" sz="2400" dirty="0">
                <a:solidFill>
                  <a:srgbClr val="333333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1864: Odontologia</a:t>
            </a:r>
          </a:p>
          <a:p>
            <a:r>
              <a:rPr lang="pt-BR" sz="2400" dirty="0">
                <a:solidFill>
                  <a:srgbClr val="333333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1877: Belas Artes</a:t>
            </a:r>
          </a:p>
          <a:p>
            <a:r>
              <a:rPr lang="pt-BR" sz="2400" dirty="0">
                <a:solidFill>
                  <a:srgbClr val="333333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1891: Direito</a:t>
            </a:r>
          </a:p>
          <a:p>
            <a:r>
              <a:rPr lang="pt-BR" sz="2400" dirty="0">
                <a:solidFill>
                  <a:srgbClr val="333333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1896: Politécnica</a:t>
            </a:r>
          </a:p>
          <a:p>
            <a:r>
              <a:rPr lang="pt-BR" sz="2400" b="1" dirty="0">
                <a:solidFill>
                  <a:srgbClr val="333333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1938: Início da construção do Hospital das Clínicas</a:t>
            </a:r>
          </a:p>
          <a:p>
            <a:r>
              <a:rPr lang="pt-BR" sz="2400" dirty="0">
                <a:solidFill>
                  <a:srgbClr val="333333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1941: Filosofia, Ciências e Letras</a:t>
            </a:r>
          </a:p>
          <a:p>
            <a:r>
              <a:rPr lang="pt-BR" sz="2400" b="1" dirty="0">
                <a:solidFill>
                  <a:srgbClr val="333333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1946: Escola de Enfermagem</a:t>
            </a:r>
          </a:p>
          <a:p>
            <a:endParaRPr lang="pt-BR" sz="24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7" name="Elipse 6">
            <a:extLst>
              <a:ext uri="{FF2B5EF4-FFF2-40B4-BE49-F238E27FC236}">
                <a16:creationId xmlns:a16="http://schemas.microsoft.com/office/drawing/2014/main" id="{6BDF10A5-4170-43E2-9C04-70841BD90889}"/>
              </a:ext>
            </a:extLst>
          </p:cNvPr>
          <p:cNvSpPr/>
          <p:nvPr/>
        </p:nvSpPr>
        <p:spPr>
          <a:xfrm>
            <a:off x="545237" y="1863154"/>
            <a:ext cx="1722268" cy="1624614"/>
          </a:xfrm>
          <a:prstGeom prst="ellipse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pt-BR" sz="3600" dirty="0"/>
              <a:t>1808</a:t>
            </a:r>
          </a:p>
        </p:txBody>
      </p:sp>
    </p:spTree>
    <p:extLst>
      <p:ext uri="{BB962C8B-B14F-4D97-AF65-F5344CB8AC3E}">
        <p14:creationId xmlns:p14="http://schemas.microsoft.com/office/powerpoint/2010/main" val="1258481385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Espaço Reservado para Conteúdo 2">
            <a:extLst>
              <a:ext uri="{FF2B5EF4-FFF2-40B4-BE49-F238E27FC236}">
                <a16:creationId xmlns:a16="http://schemas.microsoft.com/office/drawing/2014/main" id="{3D8D2C9A-520A-4FE5-ACFD-DB1439D60188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477981" y="2394155"/>
            <a:ext cx="6190673" cy="4351338"/>
          </a:xfrm>
        </p:spPr>
        <p:txBody>
          <a:bodyPr/>
          <a:lstStyle/>
          <a:p>
            <a:r>
              <a:rPr lang="pt-BR" sz="2800" b="1" dirty="0">
                <a:solidFill>
                  <a:srgbClr val="333333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22.01.1946: Criação da Escola de Enfermagem e Serviços Sociais</a:t>
            </a:r>
          </a:p>
          <a:p>
            <a:pPr marL="0" indent="0">
              <a:buNone/>
            </a:pPr>
            <a:endParaRPr lang="pt-BR" sz="2800" b="1" dirty="0">
              <a:solidFill>
                <a:srgbClr val="333333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r>
              <a:rPr lang="pt-BR" sz="2800" b="1" dirty="0">
                <a:solidFill>
                  <a:srgbClr val="333333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03.07.1946: Criação da Universidade da Bahia (UBA)</a:t>
            </a:r>
          </a:p>
          <a:p>
            <a:endParaRPr lang="pt-BR" b="1" dirty="0">
              <a:solidFill>
                <a:srgbClr val="333333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r>
              <a:rPr lang="pt-BR" sz="2800" b="1" dirty="0">
                <a:solidFill>
                  <a:srgbClr val="333333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1950: Federalização - UFBA</a:t>
            </a:r>
          </a:p>
          <a:p>
            <a:endParaRPr lang="pt-BR" sz="2800" b="1" dirty="0">
              <a:solidFill>
                <a:srgbClr val="333333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endParaRPr lang="pt-BR" dirty="0"/>
          </a:p>
        </p:txBody>
      </p:sp>
      <p:sp>
        <p:nvSpPr>
          <p:cNvPr id="4" name="Elipse 3">
            <a:extLst>
              <a:ext uri="{FF2B5EF4-FFF2-40B4-BE49-F238E27FC236}">
                <a16:creationId xmlns:a16="http://schemas.microsoft.com/office/drawing/2014/main" id="{171704A8-9692-413A-8412-86108CBCFD2F}"/>
              </a:ext>
            </a:extLst>
          </p:cNvPr>
          <p:cNvSpPr/>
          <p:nvPr/>
        </p:nvSpPr>
        <p:spPr>
          <a:xfrm>
            <a:off x="740196" y="442727"/>
            <a:ext cx="1722268" cy="1624614"/>
          </a:xfrm>
          <a:prstGeom prst="ellipse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pt-BR" sz="3600" dirty="0"/>
              <a:t>1946</a:t>
            </a:r>
          </a:p>
        </p:txBody>
      </p:sp>
      <p:pic>
        <p:nvPicPr>
          <p:cNvPr id="5" name="Imagem 4">
            <a:extLst>
              <a:ext uri="{FF2B5EF4-FFF2-40B4-BE49-F238E27FC236}">
                <a16:creationId xmlns:a16="http://schemas.microsoft.com/office/drawing/2014/main" id="{28260E0C-CE19-48E2-9AB4-39D793A48288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7153783" y="583706"/>
            <a:ext cx="4010025" cy="4572000"/>
          </a:xfrm>
          <a:prstGeom prst="rect">
            <a:avLst/>
          </a:prstGeom>
        </p:spPr>
      </p:pic>
      <p:sp>
        <p:nvSpPr>
          <p:cNvPr id="7" name="CaixaDeTexto 6">
            <a:extLst>
              <a:ext uri="{FF2B5EF4-FFF2-40B4-BE49-F238E27FC236}">
                <a16:creationId xmlns:a16="http://schemas.microsoft.com/office/drawing/2014/main" id="{57835E8A-3C45-4780-99FF-18EB5D046FE9}"/>
              </a:ext>
            </a:extLst>
          </p:cNvPr>
          <p:cNvSpPr txBox="1"/>
          <p:nvPr/>
        </p:nvSpPr>
        <p:spPr>
          <a:xfrm>
            <a:off x="7708069" y="5299649"/>
            <a:ext cx="6096000" cy="646331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pt-BR" b="0" i="0" dirty="0">
                <a:solidFill>
                  <a:srgbClr val="333333"/>
                </a:solidFill>
                <a:effectLst/>
                <a:latin typeface="Georgia" panose="02040502050405020303" pitchFamily="18" charset="0"/>
              </a:rPr>
              <a:t>Prof. Edgard Santos</a:t>
            </a:r>
          </a:p>
          <a:p>
            <a:r>
              <a:rPr lang="pt-BR" dirty="0">
                <a:solidFill>
                  <a:srgbClr val="333333"/>
                </a:solidFill>
                <a:latin typeface="Georgia" panose="02040502050405020303" pitchFamily="18" charset="0"/>
              </a:rPr>
              <a:t>Reitor da UFBA: 1946 a 1961</a:t>
            </a:r>
            <a:endParaRPr lang="pt-BR" dirty="0"/>
          </a:p>
        </p:txBody>
      </p:sp>
    </p:spTree>
    <p:extLst>
      <p:ext uri="{BB962C8B-B14F-4D97-AF65-F5344CB8AC3E}">
        <p14:creationId xmlns:p14="http://schemas.microsoft.com/office/powerpoint/2010/main" val="1495206999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Imagem 3">
            <a:extLst>
              <a:ext uri="{FF2B5EF4-FFF2-40B4-BE49-F238E27FC236}">
                <a16:creationId xmlns:a16="http://schemas.microsoft.com/office/drawing/2014/main" id="{EBFFA3AB-35EF-4AF1-ABAE-4816885AEEF2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3894825" y="528221"/>
            <a:ext cx="6560559" cy="5677270"/>
          </a:xfrm>
          <a:prstGeom prst="rect">
            <a:avLst/>
          </a:prstGeom>
          <a:solidFill>
            <a:srgbClr val="FFFFFF">
              <a:shade val="85000"/>
            </a:srgbClr>
          </a:solidFill>
          <a:ln w="76200" cap="sq">
            <a:solidFill>
              <a:srgbClr val="FFFFFF"/>
            </a:solidFill>
            <a:miter lim="800000"/>
          </a:ln>
          <a:effectLst>
            <a:outerShdw blurRad="65000" dist="50800" dir="12900000" kx="195000" ky="145000" algn="tl" rotWithShape="0">
              <a:srgbClr val="000000">
                <a:alpha val="30000"/>
              </a:srgbClr>
            </a:outerShdw>
          </a:effectLst>
          <a:scene3d>
            <a:camera prst="orthographicFront">
              <a:rot lat="0" lon="0" rev="360000"/>
            </a:camera>
            <a:lightRig rig="twoPt" dir="t">
              <a:rot lat="0" lon="0" rev="7200000"/>
            </a:lightRig>
          </a:scene3d>
          <a:sp3d contourW="12700">
            <a:bevelT w="25400" h="19050"/>
            <a:contourClr>
              <a:srgbClr val="969696"/>
            </a:contourClr>
          </a:sp3d>
        </p:spPr>
      </p:pic>
      <p:sp>
        <p:nvSpPr>
          <p:cNvPr id="12" name="CaixaDeTexto 11">
            <a:extLst>
              <a:ext uri="{FF2B5EF4-FFF2-40B4-BE49-F238E27FC236}">
                <a16:creationId xmlns:a16="http://schemas.microsoft.com/office/drawing/2014/main" id="{A7C9F164-DD5F-4C0B-9B3A-FE3319AB384E}"/>
              </a:ext>
            </a:extLst>
          </p:cNvPr>
          <p:cNvSpPr txBox="1"/>
          <p:nvPr/>
        </p:nvSpPr>
        <p:spPr>
          <a:xfrm>
            <a:off x="366204" y="2647311"/>
            <a:ext cx="6094520" cy="1200329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pt-BR" b="1" dirty="0">
                <a:solidFill>
                  <a:srgbClr val="333333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Jornal A Tarde:</a:t>
            </a:r>
          </a:p>
          <a:p>
            <a:endParaRPr lang="pt-BR" sz="1800" b="1" dirty="0">
              <a:solidFill>
                <a:srgbClr val="333333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r>
              <a:rPr lang="pt-BR" sz="1800" b="1" dirty="0">
                <a:solidFill>
                  <a:srgbClr val="333333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Criação da Universidade </a:t>
            </a:r>
          </a:p>
          <a:p>
            <a:r>
              <a:rPr lang="pt-BR" sz="1800" b="1" dirty="0">
                <a:solidFill>
                  <a:srgbClr val="333333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da Bahia (UBA)</a:t>
            </a:r>
          </a:p>
        </p:txBody>
      </p:sp>
    </p:spTree>
    <p:extLst>
      <p:ext uri="{BB962C8B-B14F-4D97-AF65-F5344CB8AC3E}">
        <p14:creationId xmlns:p14="http://schemas.microsoft.com/office/powerpoint/2010/main" val="3886204649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Imagem 4">
            <a:extLst>
              <a:ext uri="{FF2B5EF4-FFF2-40B4-BE49-F238E27FC236}">
                <a16:creationId xmlns:a16="http://schemas.microsoft.com/office/drawing/2014/main" id="{A1E096E1-8E4F-4824-96F2-63068E7A61EA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517236" y="160275"/>
            <a:ext cx="10844069" cy="6537449"/>
          </a:xfrm>
          <a:prstGeom prst="rect">
            <a:avLst/>
          </a:prstGeom>
        </p:spPr>
      </p:pic>
      <p:sp>
        <p:nvSpPr>
          <p:cNvPr id="10" name="Seta: para a Direita 9">
            <a:extLst>
              <a:ext uri="{FF2B5EF4-FFF2-40B4-BE49-F238E27FC236}">
                <a16:creationId xmlns:a16="http://schemas.microsoft.com/office/drawing/2014/main" id="{D20BD37D-7329-47D0-8F7F-7A8CAB3EE47E}"/>
              </a:ext>
            </a:extLst>
          </p:cNvPr>
          <p:cNvSpPr/>
          <p:nvPr/>
        </p:nvSpPr>
        <p:spPr>
          <a:xfrm rot="7211680">
            <a:off x="4821382" y="882125"/>
            <a:ext cx="812800" cy="701964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/>
          </a:p>
        </p:txBody>
      </p:sp>
      <p:sp>
        <p:nvSpPr>
          <p:cNvPr id="11" name="Seta: para a Direita 10">
            <a:extLst>
              <a:ext uri="{FF2B5EF4-FFF2-40B4-BE49-F238E27FC236}">
                <a16:creationId xmlns:a16="http://schemas.microsoft.com/office/drawing/2014/main" id="{9FA07D0B-28C0-4BE3-9BE2-BF8EF7D70911}"/>
              </a:ext>
            </a:extLst>
          </p:cNvPr>
          <p:cNvSpPr/>
          <p:nvPr/>
        </p:nvSpPr>
        <p:spPr>
          <a:xfrm rot="12133759">
            <a:off x="5426363" y="4608998"/>
            <a:ext cx="812800" cy="701964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3116383083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Espaço Reservado para Conteúdo 2">
            <a:extLst>
              <a:ext uri="{FF2B5EF4-FFF2-40B4-BE49-F238E27FC236}">
                <a16:creationId xmlns:a16="http://schemas.microsoft.com/office/drawing/2014/main" id="{3D8D2C9A-520A-4FE5-ACFD-DB1439D60188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001327" y="2275842"/>
            <a:ext cx="6190673" cy="4351338"/>
          </a:xfrm>
        </p:spPr>
        <p:txBody>
          <a:bodyPr/>
          <a:lstStyle/>
          <a:p>
            <a:r>
              <a:rPr lang="pt-BR" sz="2800" b="1" dirty="0">
                <a:solidFill>
                  <a:srgbClr val="333333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12.03.1947: Início do curso na Faculdade de Medicina – Terreiro de Jesus</a:t>
            </a:r>
          </a:p>
          <a:p>
            <a:endParaRPr lang="pt-BR" sz="2800" b="1" dirty="0">
              <a:solidFill>
                <a:srgbClr val="333333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endParaRPr lang="pt-BR" dirty="0"/>
          </a:p>
        </p:txBody>
      </p:sp>
      <p:sp>
        <p:nvSpPr>
          <p:cNvPr id="4" name="Elipse 3">
            <a:extLst>
              <a:ext uri="{FF2B5EF4-FFF2-40B4-BE49-F238E27FC236}">
                <a16:creationId xmlns:a16="http://schemas.microsoft.com/office/drawing/2014/main" id="{171704A8-9692-413A-8412-86108CBCFD2F}"/>
              </a:ext>
            </a:extLst>
          </p:cNvPr>
          <p:cNvSpPr/>
          <p:nvPr/>
        </p:nvSpPr>
        <p:spPr>
          <a:xfrm>
            <a:off x="7789065" y="328473"/>
            <a:ext cx="1722268" cy="1624614"/>
          </a:xfrm>
          <a:prstGeom prst="ellipse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pt-BR" sz="3600" dirty="0"/>
              <a:t>1947</a:t>
            </a:r>
          </a:p>
        </p:txBody>
      </p:sp>
      <p:sp>
        <p:nvSpPr>
          <p:cNvPr id="7" name="CaixaDeTexto 6">
            <a:extLst>
              <a:ext uri="{FF2B5EF4-FFF2-40B4-BE49-F238E27FC236}">
                <a16:creationId xmlns:a16="http://schemas.microsoft.com/office/drawing/2014/main" id="{57835E8A-3C45-4780-99FF-18EB5D046FE9}"/>
              </a:ext>
            </a:extLst>
          </p:cNvPr>
          <p:cNvSpPr txBox="1"/>
          <p:nvPr/>
        </p:nvSpPr>
        <p:spPr>
          <a:xfrm>
            <a:off x="783486" y="4917909"/>
            <a:ext cx="6096000" cy="646331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pt-BR" b="0" i="0" dirty="0">
                <a:solidFill>
                  <a:srgbClr val="333333"/>
                </a:solidFill>
                <a:effectLst/>
                <a:latin typeface="Georgia" panose="02040502050405020303" pitchFamily="18" charset="0"/>
              </a:rPr>
              <a:t>Profa</a:t>
            </a:r>
            <a:r>
              <a:rPr lang="pt-BR" dirty="0">
                <a:solidFill>
                  <a:srgbClr val="333333"/>
                </a:solidFill>
                <a:latin typeface="Georgia" panose="02040502050405020303" pitchFamily="18" charset="0"/>
              </a:rPr>
              <a:t>. </a:t>
            </a:r>
            <a:r>
              <a:rPr lang="pt-BR" dirty="0" err="1">
                <a:solidFill>
                  <a:srgbClr val="333333"/>
                </a:solidFill>
                <a:latin typeface="Georgia" panose="02040502050405020303" pitchFamily="18" charset="0"/>
              </a:rPr>
              <a:t>Haydeé</a:t>
            </a:r>
            <a:r>
              <a:rPr lang="pt-BR" dirty="0">
                <a:solidFill>
                  <a:srgbClr val="333333"/>
                </a:solidFill>
                <a:latin typeface="Georgia" panose="02040502050405020303" pitchFamily="18" charset="0"/>
              </a:rPr>
              <a:t> </a:t>
            </a:r>
            <a:r>
              <a:rPr lang="pt-BR" dirty="0" err="1">
                <a:solidFill>
                  <a:srgbClr val="333333"/>
                </a:solidFill>
                <a:latin typeface="Georgia" panose="02040502050405020303" pitchFamily="18" charset="0"/>
              </a:rPr>
              <a:t>Guanais</a:t>
            </a:r>
            <a:r>
              <a:rPr lang="pt-BR" dirty="0">
                <a:solidFill>
                  <a:srgbClr val="333333"/>
                </a:solidFill>
                <a:latin typeface="Georgia" panose="02040502050405020303" pitchFamily="18" charset="0"/>
              </a:rPr>
              <a:t> Dourado</a:t>
            </a:r>
            <a:endParaRPr lang="pt-BR" b="0" i="0" dirty="0">
              <a:solidFill>
                <a:srgbClr val="333333"/>
              </a:solidFill>
              <a:effectLst/>
              <a:latin typeface="Georgia" panose="02040502050405020303" pitchFamily="18" charset="0"/>
            </a:endParaRPr>
          </a:p>
          <a:p>
            <a:r>
              <a:rPr lang="pt-BR" dirty="0">
                <a:solidFill>
                  <a:srgbClr val="333333"/>
                </a:solidFill>
                <a:latin typeface="Georgia" panose="02040502050405020303" pitchFamily="18" charset="0"/>
              </a:rPr>
              <a:t>1ª Diretora da EEUFBA: 1946 a 1949</a:t>
            </a:r>
            <a:endParaRPr lang="pt-BR" dirty="0"/>
          </a:p>
        </p:txBody>
      </p:sp>
      <p:pic>
        <p:nvPicPr>
          <p:cNvPr id="2" name="Imagem 1">
            <a:extLst>
              <a:ext uri="{FF2B5EF4-FFF2-40B4-BE49-F238E27FC236}">
                <a16:creationId xmlns:a16="http://schemas.microsoft.com/office/drawing/2014/main" id="{5D693513-C4BD-42A7-A1C4-1D6C933FD52E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477981" y="514905"/>
            <a:ext cx="4190261" cy="4190261"/>
          </a:xfrm>
          <a:prstGeom prst="rect">
            <a:avLst/>
          </a:prstGeom>
          <a:solidFill>
            <a:srgbClr val="FFFFFF">
              <a:shade val="85000"/>
            </a:srgbClr>
          </a:solidFill>
          <a:ln w="88900" cap="sq">
            <a:solidFill>
              <a:srgbClr val="FFFFFF"/>
            </a:solidFill>
            <a:miter lim="800000"/>
          </a:ln>
          <a:effectLst>
            <a:outerShdw blurRad="55000" dist="18000" dir="5400000" algn="tl" rotWithShape="0">
              <a:srgbClr val="000000">
                <a:alpha val="40000"/>
              </a:srgbClr>
            </a:outerShdw>
          </a:effectLst>
          <a:scene3d>
            <a:camera prst="orthographicFront"/>
            <a:lightRig rig="twoPt" dir="t">
              <a:rot lat="0" lon="0" rev="7200000"/>
            </a:lightRig>
          </a:scene3d>
          <a:sp3d>
            <a:bevelT w="25400" h="19050"/>
            <a:contourClr>
              <a:srgbClr val="FFFFFF"/>
            </a:contourClr>
          </a:sp3d>
        </p:spPr>
      </p:pic>
      <p:pic>
        <p:nvPicPr>
          <p:cNvPr id="2050" name="Picture 2" descr="História presente: A escola de medicina da Bahia - 200 anos.">
            <a:extLst>
              <a:ext uri="{FF2B5EF4-FFF2-40B4-BE49-F238E27FC236}">
                <a16:creationId xmlns:a16="http://schemas.microsoft.com/office/drawing/2014/main" id="{A0CB9132-CD88-41B1-BE5F-356E63D0449B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323485" y="3584408"/>
            <a:ext cx="4653428" cy="2840343"/>
          </a:xfrm>
          <a:prstGeom prst="rect">
            <a:avLst/>
          </a:prstGeom>
          <a:ln>
            <a:noFill/>
          </a:ln>
          <a:effectLst>
            <a:outerShdw blurRad="292100" dist="139700" dir="2700000" algn="tl" rotWithShape="0">
              <a:srgbClr val="333333">
                <a:alpha val="65000"/>
              </a:srgbClr>
            </a:outerShdw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2009216811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Espaço Reservado para Conteúdo 2">
            <a:extLst>
              <a:ext uri="{FF2B5EF4-FFF2-40B4-BE49-F238E27FC236}">
                <a16:creationId xmlns:a16="http://schemas.microsoft.com/office/drawing/2014/main" id="{2BDB5D45-C990-449D-81CB-8DFA109D9181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866775" y="2506662"/>
            <a:ext cx="2028825" cy="4351338"/>
          </a:xfrm>
        </p:spPr>
        <p:txBody>
          <a:bodyPr/>
          <a:lstStyle/>
          <a:p>
            <a:r>
              <a:rPr lang="pt-BR" dirty="0"/>
              <a:t>Primeiro currículo</a:t>
            </a:r>
          </a:p>
        </p:txBody>
      </p:sp>
      <p:pic>
        <p:nvPicPr>
          <p:cNvPr id="5" name="Imagem 4">
            <a:extLst>
              <a:ext uri="{FF2B5EF4-FFF2-40B4-BE49-F238E27FC236}">
                <a16:creationId xmlns:a16="http://schemas.microsoft.com/office/drawing/2014/main" id="{CC39AB82-B926-4136-90F7-272E18F62394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3667126" y="86663"/>
            <a:ext cx="5964644" cy="677133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802236373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Freeform: Shape 8">
            <a:extLst>
              <a:ext uri="{FF2B5EF4-FFF2-40B4-BE49-F238E27FC236}">
                <a16:creationId xmlns:a16="http://schemas.microsoft.com/office/drawing/2014/main" id="{B670DBD5-770C-4383-9F54-5B86E86BD5BB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1210277" y="0"/>
            <a:ext cx="9771446" cy="6858000"/>
          </a:xfrm>
          <a:custGeom>
            <a:avLst/>
            <a:gdLst>
              <a:gd name="connsiteX0" fmla="*/ 1422188 w 9771446"/>
              <a:gd name="connsiteY0" fmla="*/ 0 h 6858000"/>
              <a:gd name="connsiteX1" fmla="*/ 8349258 w 9771446"/>
              <a:gd name="connsiteY1" fmla="*/ 0 h 6858000"/>
              <a:gd name="connsiteX2" fmla="*/ 8502224 w 9771446"/>
              <a:gd name="connsiteY2" fmla="*/ 159673 h 6858000"/>
              <a:gd name="connsiteX3" fmla="*/ 9771446 w 9771446"/>
              <a:gd name="connsiteY3" fmla="*/ 3429001 h 6858000"/>
              <a:gd name="connsiteX4" fmla="*/ 8502224 w 9771446"/>
              <a:gd name="connsiteY4" fmla="*/ 6698330 h 6858000"/>
              <a:gd name="connsiteX5" fmla="*/ 8349260 w 9771446"/>
              <a:gd name="connsiteY5" fmla="*/ 6858000 h 6858000"/>
              <a:gd name="connsiteX6" fmla="*/ 1422186 w 9771446"/>
              <a:gd name="connsiteY6" fmla="*/ 6858000 h 6858000"/>
              <a:gd name="connsiteX7" fmla="*/ 1269223 w 9771446"/>
              <a:gd name="connsiteY7" fmla="*/ 6698330 h 6858000"/>
              <a:gd name="connsiteX8" fmla="*/ 0 w 9771446"/>
              <a:gd name="connsiteY8" fmla="*/ 3429001 h 6858000"/>
              <a:gd name="connsiteX9" fmla="*/ 1269223 w 9771446"/>
              <a:gd name="connsiteY9" fmla="*/ 159673 h 68580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</a:cxnLst>
            <a:rect l="l" t="t" r="r" b="b"/>
            <a:pathLst>
              <a:path w="9771446" h="6858000">
                <a:moveTo>
                  <a:pt x="1422188" y="0"/>
                </a:moveTo>
                <a:lnTo>
                  <a:pt x="8349258" y="0"/>
                </a:lnTo>
                <a:lnTo>
                  <a:pt x="8502224" y="159673"/>
                </a:lnTo>
                <a:cubicBezTo>
                  <a:pt x="9290813" y="1023162"/>
                  <a:pt x="9771446" y="2170221"/>
                  <a:pt x="9771446" y="3429001"/>
                </a:cubicBezTo>
                <a:cubicBezTo>
                  <a:pt x="9771446" y="4687781"/>
                  <a:pt x="9290813" y="5834840"/>
                  <a:pt x="8502224" y="6698330"/>
                </a:cubicBezTo>
                <a:lnTo>
                  <a:pt x="8349260" y="6858000"/>
                </a:lnTo>
                <a:lnTo>
                  <a:pt x="1422186" y="6858000"/>
                </a:lnTo>
                <a:lnTo>
                  <a:pt x="1269223" y="6698330"/>
                </a:lnTo>
                <a:cubicBezTo>
                  <a:pt x="480633" y="5834840"/>
                  <a:pt x="0" y="4687781"/>
                  <a:pt x="0" y="3429001"/>
                </a:cubicBezTo>
                <a:cubicBezTo>
                  <a:pt x="0" y="2170221"/>
                  <a:pt x="480633" y="1023162"/>
                  <a:pt x="1269223" y="159673"/>
                </a:cubicBezTo>
                <a:close/>
              </a:path>
            </a:pathLst>
          </a:custGeom>
          <a:solidFill>
            <a:schemeClr val="bg1">
              <a:lumMod val="85000"/>
              <a:alpha val="62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/>
          </a:p>
        </p:txBody>
      </p:sp>
      <p:pic>
        <p:nvPicPr>
          <p:cNvPr id="4" name="Imagem 3">
            <a:extLst>
              <a:ext uri="{FF2B5EF4-FFF2-40B4-BE49-F238E27FC236}">
                <a16:creationId xmlns:a16="http://schemas.microsoft.com/office/drawing/2014/main" id="{AC97406F-6E08-46EF-83C3-78D18E8E8256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t="402" b="2264"/>
          <a:stretch/>
        </p:blipFill>
        <p:spPr>
          <a:xfrm>
            <a:off x="1460597" y="10"/>
            <a:ext cx="9270806" cy="6857990"/>
          </a:xfrm>
          <a:custGeom>
            <a:avLst/>
            <a:gdLst/>
            <a:ahLst/>
            <a:cxnLst/>
            <a:rect l="l" t="t" r="r" b="b"/>
            <a:pathLst>
              <a:path w="9270806" h="6858000">
                <a:moveTo>
                  <a:pt x="1503712" y="0"/>
                </a:moveTo>
                <a:lnTo>
                  <a:pt x="7767094" y="0"/>
                </a:lnTo>
                <a:lnTo>
                  <a:pt x="7913128" y="139721"/>
                </a:lnTo>
                <a:cubicBezTo>
                  <a:pt x="8751971" y="981521"/>
                  <a:pt x="9270806" y="2144457"/>
                  <a:pt x="9270806" y="3429000"/>
                </a:cubicBezTo>
                <a:cubicBezTo>
                  <a:pt x="9270806" y="4713544"/>
                  <a:pt x="8751971" y="5876479"/>
                  <a:pt x="7913128" y="6718279"/>
                </a:cubicBezTo>
                <a:lnTo>
                  <a:pt x="7767094" y="6858000"/>
                </a:lnTo>
                <a:lnTo>
                  <a:pt x="1503712" y="6858000"/>
                </a:lnTo>
                <a:lnTo>
                  <a:pt x="1357679" y="6718279"/>
                </a:lnTo>
                <a:cubicBezTo>
                  <a:pt x="518835" y="5876479"/>
                  <a:pt x="0" y="4713544"/>
                  <a:pt x="0" y="3429000"/>
                </a:cubicBezTo>
                <a:cubicBezTo>
                  <a:pt x="0" y="2144457"/>
                  <a:pt x="518835" y="981521"/>
                  <a:pt x="1357679" y="139721"/>
                </a:cubicBezTo>
                <a:close/>
              </a:path>
            </a:pathLst>
          </a:custGeom>
        </p:spPr>
      </p:pic>
    </p:spTree>
    <p:extLst>
      <p:ext uri="{BB962C8B-B14F-4D97-AF65-F5344CB8AC3E}">
        <p14:creationId xmlns:p14="http://schemas.microsoft.com/office/powerpoint/2010/main" val="998986711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" name="Rectangle 20">
            <a:extLst>
              <a:ext uri="{FF2B5EF4-FFF2-40B4-BE49-F238E27FC236}">
                <a16:creationId xmlns:a16="http://schemas.microsoft.com/office/drawing/2014/main" id="{A7AE9375-4664-4DB2-922D-2782A6E439AC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-1" y="0"/>
            <a:ext cx="12192000" cy="6858000"/>
          </a:xfrm>
          <a:prstGeom prst="rect">
            <a:avLst/>
          </a:prstGeom>
          <a:solidFill>
            <a:schemeClr val="tx1">
              <a:lumMod val="95000"/>
              <a:lumOff val="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>
              <a:solidFill>
                <a:schemeClr val="tx1"/>
              </a:solidFill>
            </a:endParaRPr>
          </a:p>
        </p:txBody>
      </p:sp>
      <p:cxnSp>
        <p:nvCxnSpPr>
          <p:cNvPr id="23" name="Straight Connector 22">
            <a:extLst>
              <a:ext uri="{FF2B5EF4-FFF2-40B4-BE49-F238E27FC236}">
                <a16:creationId xmlns:a16="http://schemas.microsoft.com/office/drawing/2014/main" id="{EE504C98-6397-41C1-A8D8-2D9C4ED307E0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CxnSpPr>
            <a:cxnSpLocks noGrp="1" noRot="1" noChangeAspect="1" noMove="1" noResize="1" noEditPoints="1" noAdjustHandles="1" noChangeArrowheads="1" noChangeShapeType="1"/>
          </p:cNvCxn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CxnSpPr>
        <p:spPr>
          <a:xfrm flipH="1">
            <a:off x="1" y="2026340"/>
            <a:ext cx="6095999" cy="0"/>
          </a:xfrm>
          <a:prstGeom prst="line">
            <a:avLst/>
          </a:prstGeom>
          <a:ln w="12700">
            <a:solidFill>
              <a:schemeClr val="accent2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" name="CaixaDeTexto 1">
            <a:extLst>
              <a:ext uri="{FF2B5EF4-FFF2-40B4-BE49-F238E27FC236}">
                <a16:creationId xmlns:a16="http://schemas.microsoft.com/office/drawing/2014/main" id="{E969B796-D18B-4D1A-C32E-618C9CCAEBFF}"/>
              </a:ext>
            </a:extLst>
          </p:cNvPr>
          <p:cNvSpPr txBox="1"/>
          <p:nvPr/>
        </p:nvSpPr>
        <p:spPr>
          <a:xfrm>
            <a:off x="1295400" y="2288833"/>
            <a:ext cx="4800600" cy="778217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indent="-228600">
              <a:lnSpc>
                <a:spcPct val="90000"/>
              </a:lnSpc>
              <a:spcAft>
                <a:spcPts val="600"/>
              </a:spcAft>
              <a:buFont typeface="Arial" panose="020B0604020202020204" pitchFamily="34" charset="0"/>
              <a:buChar char="•"/>
            </a:pPr>
            <a:r>
              <a:rPr lang="en-US" sz="2000" dirty="0" err="1">
                <a:solidFill>
                  <a:schemeClr val="bg1"/>
                </a:solidFill>
              </a:rPr>
              <a:t>Broche</a:t>
            </a:r>
            <a:r>
              <a:rPr lang="en-US" sz="2000" dirty="0">
                <a:solidFill>
                  <a:schemeClr val="bg1"/>
                </a:solidFill>
              </a:rPr>
              <a:t> </a:t>
            </a:r>
            <a:r>
              <a:rPr lang="en-US" sz="2000" dirty="0" err="1">
                <a:solidFill>
                  <a:schemeClr val="bg1"/>
                </a:solidFill>
              </a:rPr>
              <a:t>entregue</a:t>
            </a:r>
            <a:r>
              <a:rPr lang="en-US" sz="2000" dirty="0">
                <a:solidFill>
                  <a:schemeClr val="bg1"/>
                </a:solidFill>
              </a:rPr>
              <a:t> </a:t>
            </a:r>
            <a:r>
              <a:rPr lang="en-US" sz="2000" dirty="0" err="1">
                <a:solidFill>
                  <a:schemeClr val="bg1"/>
                </a:solidFill>
              </a:rPr>
              <a:t>às</a:t>
            </a:r>
            <a:r>
              <a:rPr lang="en-US" sz="2000" dirty="0">
                <a:solidFill>
                  <a:schemeClr val="bg1"/>
                </a:solidFill>
              </a:rPr>
              <a:t> </a:t>
            </a:r>
            <a:r>
              <a:rPr lang="en-US" sz="2000" dirty="0" err="1">
                <a:solidFill>
                  <a:schemeClr val="bg1"/>
                </a:solidFill>
              </a:rPr>
              <a:t>primeiras</a:t>
            </a:r>
            <a:r>
              <a:rPr lang="en-US" sz="2000" dirty="0">
                <a:solidFill>
                  <a:schemeClr val="bg1"/>
                </a:solidFill>
              </a:rPr>
              <a:t> </a:t>
            </a:r>
            <a:r>
              <a:rPr lang="en-US" sz="2000" dirty="0" err="1">
                <a:solidFill>
                  <a:schemeClr val="bg1"/>
                </a:solidFill>
              </a:rPr>
              <a:t>turmas</a:t>
            </a:r>
            <a:r>
              <a:rPr lang="en-US" sz="2000" dirty="0">
                <a:solidFill>
                  <a:schemeClr val="bg1"/>
                </a:solidFill>
              </a:rPr>
              <a:t> no </a:t>
            </a:r>
            <a:r>
              <a:rPr lang="en-US" sz="2000" dirty="0" err="1">
                <a:solidFill>
                  <a:schemeClr val="bg1"/>
                </a:solidFill>
              </a:rPr>
              <a:t>momento</a:t>
            </a:r>
            <a:r>
              <a:rPr lang="en-US" sz="2000" dirty="0">
                <a:solidFill>
                  <a:schemeClr val="bg1"/>
                </a:solidFill>
              </a:rPr>
              <a:t> da </a:t>
            </a:r>
            <a:r>
              <a:rPr lang="en-US" sz="2000" dirty="0" err="1">
                <a:solidFill>
                  <a:schemeClr val="bg1"/>
                </a:solidFill>
              </a:rPr>
              <a:t>colação</a:t>
            </a:r>
            <a:r>
              <a:rPr lang="en-US" sz="2000" dirty="0">
                <a:solidFill>
                  <a:schemeClr val="bg1"/>
                </a:solidFill>
              </a:rPr>
              <a:t> de </a:t>
            </a:r>
            <a:r>
              <a:rPr lang="en-US" sz="2000" dirty="0" err="1">
                <a:solidFill>
                  <a:schemeClr val="bg1"/>
                </a:solidFill>
              </a:rPr>
              <a:t>grau</a:t>
            </a:r>
            <a:endParaRPr lang="en-US" sz="2000" dirty="0">
              <a:solidFill>
                <a:schemeClr val="bg1"/>
              </a:solidFill>
            </a:endParaRPr>
          </a:p>
        </p:txBody>
      </p:sp>
      <p:pic>
        <p:nvPicPr>
          <p:cNvPr id="5" name="Imagem 4" descr="Moeda dourada em cima&#10;&#10;Descrição gerada automaticamente">
            <a:extLst>
              <a:ext uri="{FF2B5EF4-FFF2-40B4-BE49-F238E27FC236}">
                <a16:creationId xmlns:a16="http://schemas.microsoft.com/office/drawing/2014/main" id="{E75267E7-F746-4C0D-A943-43FF83B5DC98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263048" y="369913"/>
            <a:ext cx="2352929" cy="2784532"/>
          </a:xfrm>
          <a:prstGeom prst="rect">
            <a:avLst/>
          </a:prstGeom>
        </p:spPr>
      </p:pic>
      <p:sp>
        <p:nvSpPr>
          <p:cNvPr id="25" name="Rectangle 24">
            <a:extLst>
              <a:ext uri="{FF2B5EF4-FFF2-40B4-BE49-F238E27FC236}">
                <a16:creationId xmlns:a16="http://schemas.microsoft.com/office/drawing/2014/main" id="{C87417AF-190E-4D6E-AFA6-7D3E84B0B430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6431603" y="182859"/>
            <a:ext cx="3996261" cy="3177496"/>
          </a:xfrm>
          <a:prstGeom prst="rect">
            <a:avLst/>
          </a:prstGeom>
          <a:noFill/>
          <a:ln w="12700">
            <a:solidFill>
              <a:schemeClr val="accent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7" name="Rectangle 26">
            <a:extLst>
              <a:ext uri="{FF2B5EF4-FFF2-40B4-BE49-F238E27FC236}">
                <a16:creationId xmlns:a16="http://schemas.microsoft.com/office/drawing/2014/main" id="{80B30ED8-273E-4C07-8568-2FE5CC5C483D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7825071" y="3543213"/>
            <a:ext cx="3996261" cy="3177496"/>
          </a:xfrm>
          <a:prstGeom prst="rect">
            <a:avLst/>
          </a:prstGeom>
          <a:noFill/>
          <a:ln w="12700">
            <a:solidFill>
              <a:schemeClr val="accent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1026" name="Picture 2" descr="Seminário sobre a Saúde das Mulheres">
            <a:extLst>
              <a:ext uri="{FF2B5EF4-FFF2-40B4-BE49-F238E27FC236}">
                <a16:creationId xmlns:a16="http://schemas.microsoft.com/office/drawing/2014/main" id="{A1C78C75-6559-6B17-FC39-9121EAA70623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287436" y="3863296"/>
            <a:ext cx="3071529" cy="2491762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15" name="CaixaDeTexto 14">
            <a:extLst>
              <a:ext uri="{FF2B5EF4-FFF2-40B4-BE49-F238E27FC236}">
                <a16:creationId xmlns:a16="http://schemas.microsoft.com/office/drawing/2014/main" id="{99C71DD3-B990-6B9B-05F2-5D0CFBBB60AE}"/>
              </a:ext>
            </a:extLst>
          </p:cNvPr>
          <p:cNvSpPr txBox="1"/>
          <p:nvPr/>
        </p:nvSpPr>
        <p:spPr>
          <a:xfrm>
            <a:off x="3255873" y="4954868"/>
            <a:ext cx="4893829" cy="590931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indent="-228600">
              <a:lnSpc>
                <a:spcPct val="90000"/>
              </a:lnSpc>
              <a:spcAft>
                <a:spcPts val="600"/>
              </a:spcAft>
              <a:buFont typeface="Arial" panose="020B0604020202020204" pitchFamily="34" charset="0"/>
              <a:buChar char="•"/>
            </a:pPr>
            <a:r>
              <a:rPr lang="en-US" sz="1800" dirty="0" err="1">
                <a:solidFill>
                  <a:schemeClr val="bg1"/>
                </a:solidFill>
              </a:rPr>
              <a:t>Logotipo</a:t>
            </a:r>
            <a:r>
              <a:rPr lang="en-US" sz="1800" dirty="0">
                <a:solidFill>
                  <a:schemeClr val="bg1"/>
                </a:solidFill>
              </a:rPr>
              <a:t> de </a:t>
            </a:r>
            <a:r>
              <a:rPr lang="en-US" sz="1800" dirty="0" err="1">
                <a:solidFill>
                  <a:schemeClr val="bg1"/>
                </a:solidFill>
              </a:rPr>
              <a:t>comemoração</a:t>
            </a:r>
            <a:r>
              <a:rPr lang="en-US" sz="1800" dirty="0">
                <a:solidFill>
                  <a:schemeClr val="bg1"/>
                </a:solidFill>
              </a:rPr>
              <a:t> dos 70 </a:t>
            </a:r>
            <a:r>
              <a:rPr lang="en-US" sz="1800" dirty="0" err="1">
                <a:solidFill>
                  <a:schemeClr val="bg1"/>
                </a:solidFill>
              </a:rPr>
              <a:t>anos</a:t>
            </a:r>
            <a:r>
              <a:rPr lang="en-US" sz="1800" dirty="0">
                <a:solidFill>
                  <a:schemeClr val="bg1"/>
                </a:solidFill>
              </a:rPr>
              <a:t> da EEUFBA </a:t>
            </a:r>
            <a:r>
              <a:rPr lang="en-US" sz="1800" dirty="0" err="1">
                <a:solidFill>
                  <a:schemeClr val="bg1"/>
                </a:solidFill>
              </a:rPr>
              <a:t>em</a:t>
            </a:r>
            <a:r>
              <a:rPr lang="en-US" sz="1800" dirty="0">
                <a:solidFill>
                  <a:schemeClr val="bg1"/>
                </a:solidFill>
              </a:rPr>
              <a:t> 2016, </a:t>
            </a:r>
            <a:r>
              <a:rPr lang="en-US" sz="1800" dirty="0" err="1">
                <a:solidFill>
                  <a:schemeClr val="bg1"/>
                </a:solidFill>
              </a:rPr>
              <a:t>inspirado</a:t>
            </a:r>
            <a:r>
              <a:rPr lang="en-US" sz="1800" dirty="0">
                <a:solidFill>
                  <a:schemeClr val="bg1"/>
                </a:solidFill>
              </a:rPr>
              <a:t> no </a:t>
            </a:r>
            <a:r>
              <a:rPr lang="en-US" sz="1800" dirty="0" err="1">
                <a:solidFill>
                  <a:schemeClr val="bg1"/>
                </a:solidFill>
              </a:rPr>
              <a:t>broche</a:t>
            </a:r>
            <a:r>
              <a:rPr lang="en-US" sz="1800" dirty="0">
                <a:solidFill>
                  <a:schemeClr val="bg1"/>
                </a:solidFill>
              </a:rPr>
              <a:t>.</a:t>
            </a:r>
          </a:p>
        </p:txBody>
      </p:sp>
    </p:spTree>
    <p:extLst>
      <p:ext uri="{BB962C8B-B14F-4D97-AF65-F5344CB8AC3E}">
        <p14:creationId xmlns:p14="http://schemas.microsoft.com/office/powerpoint/2010/main" val="192843190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10" name="Rectangle 9">
            <a:extLst>
              <a:ext uri="{FF2B5EF4-FFF2-40B4-BE49-F238E27FC236}">
                <a16:creationId xmlns:a16="http://schemas.microsoft.com/office/drawing/2014/main" id="{AB8C311F-7253-4AED-9701-7FC0708C41C7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0" cy="6858000"/>
          </a:xfrm>
          <a:prstGeom prst="rect">
            <a:avLst/>
          </a:prstGeom>
          <a:ln w="12700" cap="flat" cmpd="sng" algn="ctr">
            <a:noFill/>
            <a:prstDash val="solid"/>
            <a:miter lim="800000"/>
          </a:ln>
          <a:effectLst/>
          <a:extLst>
            <a:ext uri="{91240B29-F687-4F45-9708-019B960494DF}">
              <a14:hiddenLine xmlns:a14="http://schemas.microsoft.com/office/drawing/2010/main" w="12700" cap="flat" cmpd="sng" algn="ctr">
                <a:solidFill>
                  <a:schemeClr val="accent1">
                    <a:shade val="50000"/>
                  </a:schemeClr>
                </a:solidFill>
                <a:prstDash val="solid"/>
                <a:miter lim="800000"/>
              </a14:hiddenLine>
            </a:ext>
          </a:ex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2" name="Rectangle 11">
            <a:extLst>
              <a:ext uri="{FF2B5EF4-FFF2-40B4-BE49-F238E27FC236}">
                <a16:creationId xmlns:a16="http://schemas.microsoft.com/office/drawing/2014/main" id="{E2384209-CB15-4CDF-9D31-C44FD9A3F20D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rot="16200000" flipH="1">
            <a:off x="2666617" y="-2666188"/>
            <a:ext cx="6858000" cy="12191233"/>
          </a:xfrm>
          <a:prstGeom prst="rect">
            <a:avLst/>
          </a:prstGeom>
          <a:gradFill>
            <a:gsLst>
              <a:gs pos="8000">
                <a:schemeClr val="accent1"/>
              </a:gs>
              <a:gs pos="100000">
                <a:schemeClr val="accent1">
                  <a:lumMod val="50000"/>
                </a:schemeClr>
              </a:gs>
            </a:gsLst>
            <a:lin ang="12000000" scaled="0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4" name="Rectangle 13">
            <a:extLst>
              <a:ext uri="{FF2B5EF4-FFF2-40B4-BE49-F238E27FC236}">
                <a16:creationId xmlns:a16="http://schemas.microsoft.com/office/drawing/2014/main" id="{2633B3B5-CC90-43F0-8714-D31D1F3F0209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rot="10800000" flipH="1">
            <a:off x="-2311" y="0"/>
            <a:ext cx="9070846" cy="6857572"/>
          </a:xfrm>
          <a:prstGeom prst="rect">
            <a:avLst/>
          </a:prstGeom>
          <a:gradFill>
            <a:gsLst>
              <a:gs pos="8000">
                <a:srgbClr val="000000">
                  <a:alpha val="52000"/>
                </a:srgbClr>
              </a:gs>
              <a:gs pos="100000">
                <a:schemeClr val="accent1"/>
              </a:gs>
            </a:gsLst>
            <a:lin ang="4800000" scaled="0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6" name="Rectangle 15">
            <a:extLst>
              <a:ext uri="{FF2B5EF4-FFF2-40B4-BE49-F238E27FC236}">
                <a16:creationId xmlns:a16="http://schemas.microsoft.com/office/drawing/2014/main" id="{A8D57A06-A426-446D-B02C-A2DC6B62E45E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rot="16200000" flipH="1">
            <a:off x="3649491" y="-1685840"/>
            <a:ext cx="4894564" cy="12193546"/>
          </a:xfrm>
          <a:prstGeom prst="rect">
            <a:avLst/>
          </a:prstGeom>
          <a:gradFill>
            <a:gsLst>
              <a:gs pos="0">
                <a:schemeClr val="accent5">
                  <a:lumMod val="60000"/>
                  <a:lumOff val="40000"/>
                  <a:alpha val="0"/>
                </a:schemeClr>
              </a:gs>
              <a:gs pos="100000">
                <a:srgbClr val="000000">
                  <a:alpha val="46000"/>
                </a:srgbClr>
              </a:gs>
            </a:gsLst>
            <a:lin ang="1200000" scaled="0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5" name="Imagem 4">
            <a:extLst>
              <a:ext uri="{FF2B5EF4-FFF2-40B4-BE49-F238E27FC236}">
                <a16:creationId xmlns:a16="http://schemas.microsoft.com/office/drawing/2014/main" id="{CB88DD75-ED0F-429C-9392-347E6588050E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459580" y="457200"/>
            <a:ext cx="7272839" cy="59436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016013123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22" name="Rectangle 13">
            <a:extLst>
              <a:ext uri="{FF2B5EF4-FFF2-40B4-BE49-F238E27FC236}">
                <a16:creationId xmlns:a16="http://schemas.microsoft.com/office/drawing/2014/main" id="{AB8C311F-7253-4AED-9701-7FC0708C41C7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0" cy="6858000"/>
          </a:xfrm>
          <a:prstGeom prst="rect">
            <a:avLst/>
          </a:prstGeom>
          <a:ln w="12700" cap="flat" cmpd="sng" algn="ctr">
            <a:noFill/>
            <a:prstDash val="solid"/>
            <a:miter lim="800000"/>
          </a:ln>
          <a:effectLst/>
          <a:extLst>
            <a:ext uri="{91240B29-F687-4F45-9708-019B960494DF}">
              <a14:hiddenLine xmlns:a14="http://schemas.microsoft.com/office/drawing/2010/main" w="12700" cap="flat" cmpd="sng" algn="ctr">
                <a:solidFill>
                  <a:schemeClr val="accent1">
                    <a:shade val="50000"/>
                  </a:schemeClr>
                </a:solidFill>
                <a:prstDash val="solid"/>
                <a:miter lim="800000"/>
              </a14:hiddenLine>
            </a:ext>
          </a:ex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3" name="Rectangle 15">
            <a:extLst>
              <a:ext uri="{FF2B5EF4-FFF2-40B4-BE49-F238E27FC236}">
                <a16:creationId xmlns:a16="http://schemas.microsoft.com/office/drawing/2014/main" id="{FD073016-B734-483B-8953-5BADEE145112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4038600" y="0"/>
            <a:ext cx="8157458" cy="6858000"/>
          </a:xfrm>
          <a:prstGeom prst="rect">
            <a:avLst/>
          </a:prstGeom>
          <a:gradFill>
            <a:gsLst>
              <a:gs pos="2000">
                <a:schemeClr val="accent1"/>
              </a:gs>
              <a:gs pos="78000">
                <a:schemeClr val="accent1">
                  <a:lumMod val="50000"/>
                </a:schemeClr>
              </a:gs>
              <a:gs pos="100000">
                <a:srgbClr val="000000">
                  <a:alpha val="85000"/>
                </a:srgbClr>
              </a:gs>
            </a:gsLst>
            <a:lin ang="18000000" scaled="0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4" name="Rectangle 17">
            <a:extLst>
              <a:ext uri="{FF2B5EF4-FFF2-40B4-BE49-F238E27FC236}">
                <a16:creationId xmlns:a16="http://schemas.microsoft.com/office/drawing/2014/main" id="{90A7EAB6-59D3-4325-8DE6-E0CA4009CE53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flipH="1">
            <a:off x="4034537" y="1839884"/>
            <a:ext cx="8157460" cy="5017687"/>
          </a:xfrm>
          <a:prstGeom prst="rect">
            <a:avLst/>
          </a:prstGeom>
          <a:gradFill>
            <a:gsLst>
              <a:gs pos="0">
                <a:schemeClr val="accent1">
                  <a:lumMod val="60000"/>
                  <a:lumOff val="40000"/>
                  <a:alpha val="30000"/>
                </a:schemeClr>
              </a:gs>
              <a:gs pos="100000">
                <a:srgbClr val="000000">
                  <a:alpha val="44000"/>
                </a:srgbClr>
              </a:gs>
            </a:gsLst>
            <a:lin ang="4800000" scaled="0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5" name="Rectangle 19">
            <a:extLst>
              <a:ext uri="{FF2B5EF4-FFF2-40B4-BE49-F238E27FC236}">
                <a16:creationId xmlns:a16="http://schemas.microsoft.com/office/drawing/2014/main" id="{A8D57A06-A426-446D-B02C-A2DC6B62E45E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rot="5400000" flipH="1">
            <a:off x="4063179" y="-33131"/>
            <a:ext cx="6857999" cy="6923403"/>
          </a:xfrm>
          <a:prstGeom prst="rect">
            <a:avLst/>
          </a:prstGeom>
          <a:gradFill>
            <a:gsLst>
              <a:gs pos="56000">
                <a:schemeClr val="accent1">
                  <a:lumMod val="60000"/>
                  <a:lumOff val="40000"/>
                  <a:alpha val="0"/>
                </a:schemeClr>
              </a:gs>
              <a:gs pos="100000">
                <a:schemeClr val="accent1"/>
              </a:gs>
            </a:gsLst>
            <a:lin ang="6600000" scaled="0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4" name="Espaço Reservado para Conteúdo 3">
            <a:extLst>
              <a:ext uri="{FF2B5EF4-FFF2-40B4-BE49-F238E27FC236}">
                <a16:creationId xmlns:a16="http://schemas.microsoft.com/office/drawing/2014/main" id="{96E04BB7-0140-4A98-BBF8-3AC250C0EDD5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 rotWithShape="1">
          <a:blip r:embed="rId2"/>
          <a:srcRect t="24511"/>
          <a:stretch/>
        </p:blipFill>
        <p:spPr>
          <a:xfrm>
            <a:off x="811796" y="457200"/>
            <a:ext cx="10568407" cy="5943600"/>
          </a:xfrm>
          <a:prstGeom prst="rect">
            <a:avLst/>
          </a:prstGeom>
        </p:spPr>
      </p:pic>
      <p:sp>
        <p:nvSpPr>
          <p:cNvPr id="43" name="Elipse 42">
            <a:extLst>
              <a:ext uri="{FF2B5EF4-FFF2-40B4-BE49-F238E27FC236}">
                <a16:creationId xmlns:a16="http://schemas.microsoft.com/office/drawing/2014/main" id="{F899DF82-A543-4C1B-97EE-74B436803EE6}"/>
              </a:ext>
            </a:extLst>
          </p:cNvPr>
          <p:cNvSpPr/>
          <p:nvPr/>
        </p:nvSpPr>
        <p:spPr>
          <a:xfrm>
            <a:off x="105701" y="133820"/>
            <a:ext cx="1193010" cy="1123950"/>
          </a:xfrm>
          <a:prstGeom prst="ellipse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pt-BR" sz="2500" dirty="0"/>
              <a:t>1950</a:t>
            </a:r>
          </a:p>
        </p:txBody>
      </p:sp>
      <p:sp>
        <p:nvSpPr>
          <p:cNvPr id="45" name="CaixaDeTexto 44">
            <a:extLst>
              <a:ext uri="{FF2B5EF4-FFF2-40B4-BE49-F238E27FC236}">
                <a16:creationId xmlns:a16="http://schemas.microsoft.com/office/drawing/2014/main" id="{76184A91-3B7B-4D77-8507-E2509271C644}"/>
              </a:ext>
            </a:extLst>
          </p:cNvPr>
          <p:cNvSpPr txBox="1"/>
          <p:nvPr/>
        </p:nvSpPr>
        <p:spPr>
          <a:xfrm>
            <a:off x="1302769" y="133820"/>
            <a:ext cx="2971060" cy="646331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pt-BR" sz="1800" b="1" dirty="0">
                <a:solidFill>
                  <a:srgbClr val="333333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Inauguração do prédio da EEUFBA</a:t>
            </a:r>
          </a:p>
        </p:txBody>
      </p:sp>
    </p:spTree>
    <p:extLst>
      <p:ext uri="{BB962C8B-B14F-4D97-AF65-F5344CB8AC3E}">
        <p14:creationId xmlns:p14="http://schemas.microsoft.com/office/powerpoint/2010/main" val="2544886167"/>
      </p:ext>
    </p:extLst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3" name="Rectangle 72">
            <a:extLst>
              <a:ext uri="{FF2B5EF4-FFF2-40B4-BE49-F238E27FC236}">
                <a16:creationId xmlns:a16="http://schemas.microsoft.com/office/drawing/2014/main" id="{D99D2C73-08B0-4F6B-A8E9-4651E6BDBE48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0" cy="6858000"/>
          </a:xfrm>
          <a:prstGeom prst="rect">
            <a:avLst/>
          </a:prstGeom>
          <a:solidFill>
            <a:srgbClr val="262626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75" name="Rectangle 74">
            <a:extLst>
              <a:ext uri="{FF2B5EF4-FFF2-40B4-BE49-F238E27FC236}">
                <a16:creationId xmlns:a16="http://schemas.microsoft.com/office/drawing/2014/main" id="{968DB88C-7EF2-487C-85D1-848F61F13E3F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477012" y="480060"/>
            <a:ext cx="11237976" cy="5897880"/>
          </a:xfrm>
          <a:prstGeom prst="rect">
            <a:avLst/>
          </a:prstGeom>
          <a:noFill/>
          <a:ln>
            <a:solidFill>
              <a:srgbClr val="FFFFFF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3074" name="Picture 2" descr="Escola de Enfermagem da UFBA">
            <a:extLst>
              <a:ext uri="{FF2B5EF4-FFF2-40B4-BE49-F238E27FC236}">
                <a16:creationId xmlns:a16="http://schemas.microsoft.com/office/drawing/2014/main" id="{CAF911DA-FBCC-460C-AA9F-B485EDC860D5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8183" r="1" b="1"/>
          <a:stretch/>
        </p:blipFill>
        <p:spPr bwMode="auto">
          <a:xfrm>
            <a:off x="643467" y="643467"/>
            <a:ext cx="5372099" cy="5571066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3076" name="Picture 4" descr="Escola de Enfermagem da UFBA comemora 70 anos com ampla reforma de suas  instalações | Universidade Federal da Bahia">
            <a:extLst>
              <a:ext uri="{FF2B5EF4-FFF2-40B4-BE49-F238E27FC236}">
                <a16:creationId xmlns:a16="http://schemas.microsoft.com/office/drawing/2014/main" id="{45F035C4-F97F-4205-BE22-D337FCEBEDCA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1" b="23001"/>
          <a:stretch/>
        </p:blipFill>
        <p:spPr bwMode="auto">
          <a:xfrm>
            <a:off x="6176432" y="643467"/>
            <a:ext cx="5372100" cy="5571066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3682884152"/>
      </p:ext>
    </p:extLst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tx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Imagem 6">
            <a:extLst>
              <a:ext uri="{FF2B5EF4-FFF2-40B4-BE49-F238E27FC236}">
                <a16:creationId xmlns:a16="http://schemas.microsoft.com/office/drawing/2014/main" id="{D8020EA2-D04F-4C04-8E69-C8507455B604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552700" y="433387"/>
            <a:ext cx="6858000" cy="5991225"/>
          </a:xfrm>
          <a:prstGeom prst="rect">
            <a:avLst/>
          </a:prstGeom>
        </p:spPr>
      </p:pic>
      <p:sp>
        <p:nvSpPr>
          <p:cNvPr id="2" name="CaixaDeTexto 1">
            <a:extLst>
              <a:ext uri="{FF2B5EF4-FFF2-40B4-BE49-F238E27FC236}">
                <a16:creationId xmlns:a16="http://schemas.microsoft.com/office/drawing/2014/main" id="{834A631F-A859-6538-16E1-DD6609ED52E9}"/>
              </a:ext>
            </a:extLst>
          </p:cNvPr>
          <p:cNvSpPr txBox="1"/>
          <p:nvPr/>
        </p:nvSpPr>
        <p:spPr>
          <a:xfrm>
            <a:off x="9507985" y="5841507"/>
            <a:ext cx="1766656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pt-BR" dirty="0">
                <a:solidFill>
                  <a:schemeClr val="bg1"/>
                </a:solidFill>
              </a:rPr>
              <a:t>Piso da entrada da EEUFBA</a:t>
            </a:r>
          </a:p>
        </p:txBody>
      </p:sp>
    </p:spTree>
    <p:extLst>
      <p:ext uri="{BB962C8B-B14F-4D97-AF65-F5344CB8AC3E}">
        <p14:creationId xmlns:p14="http://schemas.microsoft.com/office/powerpoint/2010/main" val="432324743"/>
      </p:ext>
    </p:extLst>
  </p:cSld>
  <p:clrMapOvr>
    <a:overrideClrMapping bg1="dk1" tx1="lt1" bg2="dk2" tx2="lt2" accent1="accent1" accent2="accent2" accent3="accent3" accent4="accent4" accent5="accent5" accent6="accent6" hlink="hlink" folHlink="folHlink"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" name="Rectangle 9">
            <a:extLst>
              <a:ext uri="{FF2B5EF4-FFF2-40B4-BE49-F238E27FC236}">
                <a16:creationId xmlns:a16="http://schemas.microsoft.com/office/drawing/2014/main" id="{32BC26D8-82FB-445E-AA49-62A77D7C1EE0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0" cy="6858000"/>
          </a:xfrm>
          <a:prstGeom prst="rect">
            <a:avLst/>
          </a:prstGeom>
          <a:solidFill>
            <a:srgbClr val="36364F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7" name="Rectangle 11">
            <a:extLst>
              <a:ext uri="{FF2B5EF4-FFF2-40B4-BE49-F238E27FC236}">
                <a16:creationId xmlns:a16="http://schemas.microsoft.com/office/drawing/2014/main" id="{CB44330D-EA18-4254-AA95-EB49948539B8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477012" y="480060"/>
            <a:ext cx="11237976" cy="5897880"/>
          </a:xfrm>
          <a:prstGeom prst="rect">
            <a:avLst/>
          </a:prstGeom>
          <a:solidFill>
            <a:srgbClr val="FFFFFF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5" name="Imagem 4">
            <a:extLst>
              <a:ext uri="{FF2B5EF4-FFF2-40B4-BE49-F238E27FC236}">
                <a16:creationId xmlns:a16="http://schemas.microsoft.com/office/drawing/2014/main" id="{C4A7D4D0-FA27-4F1F-94C7-E993086449E8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3324395" y="643467"/>
            <a:ext cx="5543210" cy="557106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208990208"/>
      </p:ext>
    </p:extLst>
  </p:cSld>
  <p:clrMapOvr>
    <a:masterClrMapping/>
  </p:clrMapOvr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73" name="Rectangle 72">
            <a:extLst>
              <a:ext uri="{FF2B5EF4-FFF2-40B4-BE49-F238E27FC236}">
                <a16:creationId xmlns:a16="http://schemas.microsoft.com/office/drawing/2014/main" id="{04812C46-200A-4DEB-A05E-3ED6C68C2387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-1" y="0"/>
            <a:ext cx="12188952" cy="6858000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6148" name="Picture 4">
            <a:extLst>
              <a:ext uri="{FF2B5EF4-FFF2-40B4-BE49-F238E27FC236}">
                <a16:creationId xmlns:a16="http://schemas.microsoft.com/office/drawing/2014/main" id="{EAEAAA0B-3569-4ABF-AB0A-0D4314653796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b="2175"/>
          <a:stretch/>
        </p:blipFill>
        <p:spPr bwMode="auto">
          <a:xfrm>
            <a:off x="1" y="10"/>
            <a:ext cx="9669642" cy="685799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6152" name="Rectangle 74">
            <a:extLst>
              <a:ext uri="{FF2B5EF4-FFF2-40B4-BE49-F238E27FC236}">
                <a16:creationId xmlns:a16="http://schemas.microsoft.com/office/drawing/2014/main" id="{D1EA859B-E555-4109-94F3-6700E046E008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flipH="1">
            <a:off x="5125019" y="0"/>
            <a:ext cx="7066978" cy="6858000"/>
          </a:xfrm>
          <a:prstGeom prst="rect">
            <a:avLst/>
          </a:prstGeom>
          <a:gradFill>
            <a:gsLst>
              <a:gs pos="48000">
                <a:schemeClr val="bg1"/>
              </a:gs>
              <a:gs pos="35000">
                <a:schemeClr val="bg1">
                  <a:alpha val="77000"/>
                </a:schemeClr>
              </a:gs>
              <a:gs pos="19000">
                <a:schemeClr val="bg1">
                  <a:alpha val="38000"/>
                </a:schemeClr>
              </a:gs>
              <a:gs pos="0">
                <a:schemeClr val="bg1">
                  <a:alpha val="0"/>
                </a:schemeClr>
              </a:gs>
              <a:gs pos="100000">
                <a:schemeClr val="bg1"/>
              </a:gs>
            </a:gsLst>
            <a:lin ang="10800000" scaled="0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3" name="Espaço Reservado para Conteúdo 2">
            <a:extLst>
              <a:ext uri="{FF2B5EF4-FFF2-40B4-BE49-F238E27FC236}">
                <a16:creationId xmlns:a16="http://schemas.microsoft.com/office/drawing/2014/main" id="{9A7CF1CC-C3D0-49B0-BC7A-E06C56354036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8290564" y="1264198"/>
            <a:ext cx="3822189" cy="3742762"/>
          </a:xfrm>
        </p:spPr>
        <p:txBody>
          <a:bodyPr>
            <a:normAutofit/>
          </a:bodyPr>
          <a:lstStyle/>
          <a:p>
            <a:r>
              <a:rPr lang="pt-BR" sz="3600" dirty="0"/>
              <a:t>Sistema de internato: </a:t>
            </a:r>
          </a:p>
          <a:p>
            <a:pPr marL="0" indent="0">
              <a:buNone/>
            </a:pPr>
            <a:r>
              <a:rPr lang="pt-BR" sz="3600" dirty="0"/>
              <a:t>1950 – </a:t>
            </a:r>
          </a:p>
          <a:p>
            <a:pPr marL="0" indent="0">
              <a:buNone/>
            </a:pPr>
            <a:r>
              <a:rPr lang="pt-BR" sz="3600" dirty="0"/>
              <a:t>Década de 1970</a:t>
            </a:r>
          </a:p>
          <a:p>
            <a:endParaRPr lang="pt-BR" sz="2000" dirty="0"/>
          </a:p>
          <a:p>
            <a:endParaRPr lang="pt-BR" sz="2000" dirty="0"/>
          </a:p>
        </p:txBody>
      </p:sp>
      <p:sp>
        <p:nvSpPr>
          <p:cNvPr id="12" name="Espaço Reservado para Conteúdo 2">
            <a:extLst>
              <a:ext uri="{FF2B5EF4-FFF2-40B4-BE49-F238E27FC236}">
                <a16:creationId xmlns:a16="http://schemas.microsoft.com/office/drawing/2014/main" id="{5007C1AB-D2F0-4A61-B1B5-E34908B80458}"/>
              </a:ext>
            </a:extLst>
          </p:cNvPr>
          <p:cNvSpPr txBox="1">
            <a:spLocks/>
          </p:cNvSpPr>
          <p:nvPr/>
        </p:nvSpPr>
        <p:spPr>
          <a:xfrm>
            <a:off x="-3047" y="6416854"/>
            <a:ext cx="3822189" cy="312421"/>
          </a:xfrm>
          <a:prstGeom prst="rect">
            <a:avLst/>
          </a:prstGeom>
        </p:spPr>
        <p:txBody>
          <a:bodyPr vert="horz" lIns="91440" tIns="45720" rIns="91440" bIns="45720" rtlCol="0">
            <a:normAutofit fontScale="92500" lnSpcReduction="20000"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pt-BR" sz="2000" dirty="0">
                <a:solidFill>
                  <a:schemeClr val="bg1"/>
                </a:solidFill>
              </a:rPr>
              <a:t>Turma de 1951</a:t>
            </a:r>
          </a:p>
          <a:p>
            <a:endParaRPr lang="pt-BR" sz="2000" dirty="0"/>
          </a:p>
          <a:p>
            <a:endParaRPr lang="pt-BR" sz="2000" dirty="0"/>
          </a:p>
        </p:txBody>
      </p:sp>
      <p:sp>
        <p:nvSpPr>
          <p:cNvPr id="14" name="CaixaDeTexto 13">
            <a:extLst>
              <a:ext uri="{FF2B5EF4-FFF2-40B4-BE49-F238E27FC236}">
                <a16:creationId xmlns:a16="http://schemas.microsoft.com/office/drawing/2014/main" id="{286189A0-C7BD-40F2-83F6-4C107B1CF652}"/>
              </a:ext>
            </a:extLst>
          </p:cNvPr>
          <p:cNvSpPr txBox="1"/>
          <p:nvPr/>
        </p:nvSpPr>
        <p:spPr>
          <a:xfrm>
            <a:off x="8290564" y="4792504"/>
            <a:ext cx="3331345" cy="1477328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pt-BR" sz="1800" b="0" i="0" u="none" strike="noStrike" baseline="0" dirty="0">
                <a:solidFill>
                  <a:srgbClr val="000000"/>
                </a:solidFill>
                <a:latin typeface="Times New Roman" panose="02020603050405020304" pitchFamily="18" charset="0"/>
              </a:rPr>
              <a:t>“A distinção do prédio e conforto que a Escola proporcionava eram uma forma de atraí-las para uma vida reclusa. ” (PASSOS, 2006, p. 98) </a:t>
            </a:r>
            <a:endParaRPr lang="pt-BR" dirty="0"/>
          </a:p>
        </p:txBody>
      </p:sp>
    </p:spTree>
    <p:extLst>
      <p:ext uri="{BB962C8B-B14F-4D97-AF65-F5344CB8AC3E}">
        <p14:creationId xmlns:p14="http://schemas.microsoft.com/office/powerpoint/2010/main" val="3414144618"/>
      </p:ext>
    </p:extLst>
  </p:cSld>
  <p:clrMapOvr>
    <a:masterClrMapping/>
  </p:clrMapOvr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" name="Rectangle 16">
            <a:extLst>
              <a:ext uri="{FF2B5EF4-FFF2-40B4-BE49-F238E27FC236}">
                <a16:creationId xmlns:a16="http://schemas.microsoft.com/office/drawing/2014/main" id="{D99D2C73-08B0-4F6B-A8E9-4651E6BDBE48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0" cy="6858000"/>
          </a:xfrm>
          <a:prstGeom prst="rect">
            <a:avLst/>
          </a:prstGeom>
          <a:solidFill>
            <a:srgbClr val="262626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9" name="Rectangle 18">
            <a:extLst>
              <a:ext uri="{FF2B5EF4-FFF2-40B4-BE49-F238E27FC236}">
                <a16:creationId xmlns:a16="http://schemas.microsoft.com/office/drawing/2014/main" id="{968DB88C-7EF2-487C-85D1-848F61F13E3F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477012" y="480060"/>
            <a:ext cx="11237976" cy="5897880"/>
          </a:xfrm>
          <a:prstGeom prst="rect">
            <a:avLst/>
          </a:prstGeom>
          <a:noFill/>
          <a:ln>
            <a:solidFill>
              <a:srgbClr val="FFFFFF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5" name="Imagem 4" descr="Foto preta e branca de um quarto&#10;&#10;Descrição gerada automaticamente">
            <a:extLst>
              <a:ext uri="{FF2B5EF4-FFF2-40B4-BE49-F238E27FC236}">
                <a16:creationId xmlns:a16="http://schemas.microsoft.com/office/drawing/2014/main" id="{71F4F30E-4692-4F12-A081-5AC7B76FAF1D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l="8306" r="2" b="2"/>
          <a:stretch/>
        </p:blipFill>
        <p:spPr>
          <a:xfrm>
            <a:off x="643467" y="643467"/>
            <a:ext cx="5372099" cy="5571066"/>
          </a:xfrm>
          <a:prstGeom prst="rect">
            <a:avLst/>
          </a:prstGeom>
        </p:spPr>
      </p:pic>
      <p:pic>
        <p:nvPicPr>
          <p:cNvPr id="7" name="Imagem 6" descr="Foto preta e branca de pessoas ao redor de uma mesa&#10;&#10;Descrição gerada automaticamente">
            <a:extLst>
              <a:ext uri="{FF2B5EF4-FFF2-40B4-BE49-F238E27FC236}">
                <a16:creationId xmlns:a16="http://schemas.microsoft.com/office/drawing/2014/main" id="{BBC3009E-9224-4E9F-BB73-07C96CAAA1F7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l="4598" r="5350"/>
          <a:stretch/>
        </p:blipFill>
        <p:spPr>
          <a:xfrm>
            <a:off x="6176432" y="643467"/>
            <a:ext cx="5372100" cy="557106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754593887"/>
      </p:ext>
    </p:extLst>
  </p:cSld>
  <p:clrMapOvr>
    <a:masterClrMapping/>
  </p:clrMapOvr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Imagem 4">
            <a:extLst>
              <a:ext uri="{FF2B5EF4-FFF2-40B4-BE49-F238E27FC236}">
                <a16:creationId xmlns:a16="http://schemas.microsoft.com/office/drawing/2014/main" id="{DA71ED93-E51F-4CAC-8B71-580232B919CF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643467" y="939604"/>
            <a:ext cx="5291666" cy="4978791"/>
          </a:xfrm>
          <a:prstGeom prst="rect">
            <a:avLst/>
          </a:prstGeom>
        </p:spPr>
      </p:pic>
      <p:pic>
        <p:nvPicPr>
          <p:cNvPr id="7" name="Imagem 6">
            <a:extLst>
              <a:ext uri="{FF2B5EF4-FFF2-40B4-BE49-F238E27FC236}">
                <a16:creationId xmlns:a16="http://schemas.microsoft.com/office/drawing/2014/main" id="{953A2048-B1AD-4C92-B6D1-06B5706AD44F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256865" y="1217249"/>
            <a:ext cx="5291667" cy="442350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186960509"/>
      </p:ext>
    </p:extLst>
  </p:cSld>
  <p:clrMapOvr>
    <a:masterClrMapping/>
  </p:clrMapOvr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12" name="Rectangle 11">
            <a:extLst>
              <a:ext uri="{FF2B5EF4-FFF2-40B4-BE49-F238E27FC236}">
                <a16:creationId xmlns:a16="http://schemas.microsoft.com/office/drawing/2014/main" id="{A169D286-F4D7-4C8B-A6BD-D05384C7F1D8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88952" cy="6858000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4" name="Freeform 6">
            <a:extLst>
              <a:ext uri="{FF2B5EF4-FFF2-40B4-BE49-F238E27FC236}">
                <a16:creationId xmlns:a16="http://schemas.microsoft.com/office/drawing/2014/main" id="{39E8235E-135E-4261-8F54-2B316E493C42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 bwMode="auto">
          <a:xfrm>
            <a:off x="4142164" y="610728"/>
            <a:ext cx="759618" cy="5710965"/>
          </a:xfrm>
          <a:custGeom>
            <a:avLst/>
            <a:gdLst>
              <a:gd name="T0" fmla="*/ 414 w 414"/>
              <a:gd name="T1" fmla="*/ 2447 h 2447"/>
              <a:gd name="T2" fmla="*/ 0 w 414"/>
              <a:gd name="T3" fmla="*/ 2247 h 2447"/>
              <a:gd name="T4" fmla="*/ 0 w 414"/>
              <a:gd name="T5" fmla="*/ 0 h 2447"/>
              <a:gd name="T6" fmla="*/ 414 w 414"/>
              <a:gd name="T7" fmla="*/ 200 h 2447"/>
              <a:gd name="T8" fmla="*/ 414 w 414"/>
              <a:gd name="T9" fmla="*/ 2447 h 2447"/>
            </a:gdLst>
            <a:ahLst/>
            <a:cxnLst>
              <a:cxn ang="0">
                <a:pos x="T0" y="T1"/>
              </a:cxn>
              <a:cxn ang="0">
                <a:pos x="T2" y="T3"/>
              </a:cxn>
              <a:cxn ang="0">
                <a:pos x="T4" y="T5"/>
              </a:cxn>
              <a:cxn ang="0">
                <a:pos x="T6" y="T7"/>
              </a:cxn>
              <a:cxn ang="0">
                <a:pos x="T8" y="T9"/>
              </a:cxn>
            </a:cxnLst>
            <a:rect l="0" t="0" r="r" b="b"/>
            <a:pathLst>
              <a:path w="414" h="2447">
                <a:moveTo>
                  <a:pt x="414" y="2447"/>
                </a:moveTo>
                <a:lnTo>
                  <a:pt x="0" y="2247"/>
                </a:lnTo>
                <a:lnTo>
                  <a:pt x="0" y="0"/>
                </a:lnTo>
                <a:lnTo>
                  <a:pt x="414" y="200"/>
                </a:lnTo>
                <a:lnTo>
                  <a:pt x="414" y="2447"/>
                </a:lnTo>
                <a:close/>
              </a:path>
            </a:pathLst>
          </a:custGeom>
          <a:solidFill>
            <a:schemeClr val="accent1">
              <a:lumMod val="75000"/>
            </a:schemeClr>
          </a:solidFill>
          <a:ln>
            <a:noFill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6" name="Freeform 7">
            <a:extLst>
              <a:ext uri="{FF2B5EF4-FFF2-40B4-BE49-F238E27FC236}">
                <a16:creationId xmlns:a16="http://schemas.microsoft.com/office/drawing/2014/main" id="{D4ED8EC3-4D57-4620-93CE-4E6661F09A3E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 bwMode="auto">
          <a:xfrm>
            <a:off x="4144437" y="343079"/>
            <a:ext cx="482654" cy="5521414"/>
          </a:xfrm>
          <a:custGeom>
            <a:avLst/>
            <a:gdLst>
              <a:gd name="T0" fmla="*/ 209 w 209"/>
              <a:gd name="T1" fmla="*/ 2246 h 2358"/>
              <a:gd name="T2" fmla="*/ 0 w 209"/>
              <a:gd name="T3" fmla="*/ 2358 h 2358"/>
              <a:gd name="T4" fmla="*/ 0 w 209"/>
              <a:gd name="T5" fmla="*/ 111 h 2358"/>
              <a:gd name="T6" fmla="*/ 209 w 209"/>
              <a:gd name="T7" fmla="*/ 0 h 2358"/>
              <a:gd name="T8" fmla="*/ 209 w 209"/>
              <a:gd name="T9" fmla="*/ 2246 h 2358"/>
            </a:gdLst>
            <a:ahLst/>
            <a:cxnLst>
              <a:cxn ang="0">
                <a:pos x="T0" y="T1"/>
              </a:cxn>
              <a:cxn ang="0">
                <a:pos x="T2" y="T3"/>
              </a:cxn>
              <a:cxn ang="0">
                <a:pos x="T4" y="T5"/>
              </a:cxn>
              <a:cxn ang="0">
                <a:pos x="T6" y="T7"/>
              </a:cxn>
              <a:cxn ang="0">
                <a:pos x="T8" y="T9"/>
              </a:cxn>
            </a:cxnLst>
            <a:rect l="0" t="0" r="r" b="b"/>
            <a:pathLst>
              <a:path w="209" h="2358">
                <a:moveTo>
                  <a:pt x="209" y="2246"/>
                </a:moveTo>
                <a:lnTo>
                  <a:pt x="0" y="2358"/>
                </a:lnTo>
                <a:lnTo>
                  <a:pt x="0" y="111"/>
                </a:lnTo>
                <a:lnTo>
                  <a:pt x="209" y="0"/>
                </a:lnTo>
                <a:lnTo>
                  <a:pt x="209" y="2246"/>
                </a:lnTo>
                <a:close/>
              </a:path>
            </a:pathLst>
          </a:custGeom>
          <a:solidFill>
            <a:schemeClr val="accent1">
              <a:lumMod val="50000"/>
            </a:schemeClr>
          </a:solidFill>
          <a:ln>
            <a:noFill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8" name="Freeform: Shape 17">
            <a:extLst>
              <a:ext uri="{FF2B5EF4-FFF2-40B4-BE49-F238E27FC236}">
                <a16:creationId xmlns:a16="http://schemas.microsoft.com/office/drawing/2014/main" id="{83BCB34A-2F40-4F41-8488-A134C1C155B7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-3045" y="340424"/>
            <a:ext cx="4630139" cy="5265795"/>
          </a:xfrm>
          <a:custGeom>
            <a:avLst/>
            <a:gdLst>
              <a:gd name="connsiteX0" fmla="*/ 0 w 4630139"/>
              <a:gd name="connsiteY0" fmla="*/ 0 h 5265795"/>
              <a:gd name="connsiteX1" fmla="*/ 4630139 w 4630139"/>
              <a:gd name="connsiteY1" fmla="*/ 0 h 5265795"/>
              <a:gd name="connsiteX2" fmla="*/ 4630139 w 4630139"/>
              <a:gd name="connsiteY2" fmla="*/ 5265795 h 5265795"/>
              <a:gd name="connsiteX3" fmla="*/ 0 w 4630139"/>
              <a:gd name="connsiteY3" fmla="*/ 5265795 h 5265795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</a:cxnLst>
            <a:rect l="l" t="t" r="r" b="b"/>
            <a:pathLst>
              <a:path w="4630139" h="5265795">
                <a:moveTo>
                  <a:pt x="0" y="0"/>
                </a:moveTo>
                <a:lnTo>
                  <a:pt x="4630139" y="0"/>
                </a:lnTo>
                <a:lnTo>
                  <a:pt x="4630139" y="5265795"/>
                </a:lnTo>
                <a:lnTo>
                  <a:pt x="0" y="5265795"/>
                </a:lnTo>
                <a:close/>
              </a:path>
            </a:pathLst>
          </a:cu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/>
          </a:p>
        </p:txBody>
      </p:sp>
      <p:pic>
        <p:nvPicPr>
          <p:cNvPr id="7" name="Imagem 6">
            <a:extLst>
              <a:ext uri="{FF2B5EF4-FFF2-40B4-BE49-F238E27FC236}">
                <a16:creationId xmlns:a16="http://schemas.microsoft.com/office/drawing/2014/main" id="{B9544543-D030-4B89-937A-3E3C47B58A6A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349040" y="693831"/>
            <a:ext cx="3790078" cy="4407067"/>
          </a:xfrm>
          <a:prstGeom prst="rect">
            <a:avLst/>
          </a:prstGeom>
        </p:spPr>
      </p:pic>
      <p:sp>
        <p:nvSpPr>
          <p:cNvPr id="20" name="Freeform: Shape 19">
            <a:extLst>
              <a:ext uri="{FF2B5EF4-FFF2-40B4-BE49-F238E27FC236}">
                <a16:creationId xmlns:a16="http://schemas.microsoft.com/office/drawing/2014/main" id="{F78382DC-4207-465E-B379-1E16448AA222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4901780" y="1071563"/>
            <a:ext cx="7290218" cy="5242298"/>
          </a:xfrm>
          <a:custGeom>
            <a:avLst/>
            <a:gdLst>
              <a:gd name="connsiteX0" fmla="*/ 0 w 7290218"/>
              <a:gd name="connsiteY0" fmla="*/ 0 h 5242298"/>
              <a:gd name="connsiteX1" fmla="*/ 7290218 w 7290218"/>
              <a:gd name="connsiteY1" fmla="*/ 0 h 5242298"/>
              <a:gd name="connsiteX2" fmla="*/ 7290218 w 7290218"/>
              <a:gd name="connsiteY2" fmla="*/ 5242298 h 5242298"/>
              <a:gd name="connsiteX3" fmla="*/ 0 w 7290218"/>
              <a:gd name="connsiteY3" fmla="*/ 5242298 h 5242298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</a:cxnLst>
            <a:rect l="l" t="t" r="r" b="b"/>
            <a:pathLst>
              <a:path w="7290218" h="5242298">
                <a:moveTo>
                  <a:pt x="0" y="0"/>
                </a:moveTo>
                <a:lnTo>
                  <a:pt x="7290218" y="0"/>
                </a:lnTo>
                <a:lnTo>
                  <a:pt x="7290218" y="5242298"/>
                </a:lnTo>
                <a:lnTo>
                  <a:pt x="0" y="5242298"/>
                </a:lnTo>
                <a:close/>
              </a:path>
            </a:pathLst>
          </a:cu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/>
          </a:p>
        </p:txBody>
      </p:sp>
      <p:pic>
        <p:nvPicPr>
          <p:cNvPr id="5" name="Imagem 4">
            <a:extLst>
              <a:ext uri="{FF2B5EF4-FFF2-40B4-BE49-F238E27FC236}">
                <a16:creationId xmlns:a16="http://schemas.microsoft.com/office/drawing/2014/main" id="{EB036888-0CB7-4EB5-8779-597C1828C8C2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5661398" y="1472142"/>
            <a:ext cx="5667210" cy="431429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344238797"/>
      </p:ext>
    </p:extLst>
  </p:cSld>
  <p:clrMapOvr>
    <a:masterClrMapping/>
  </p:clrMapOvr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3" name="Rectangle 72">
            <a:extLst>
              <a:ext uri="{FF2B5EF4-FFF2-40B4-BE49-F238E27FC236}">
                <a16:creationId xmlns:a16="http://schemas.microsoft.com/office/drawing/2014/main" id="{823AC064-BC96-4F32-8AE1-B2FD38754823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 bwMode="ltGray">
          <a:xfrm>
            <a:off x="396882" y="280374"/>
            <a:ext cx="11438793" cy="1844256"/>
          </a:xfrm>
          <a:prstGeom prst="rect">
            <a:avLst/>
          </a:prstGeom>
          <a:solidFill>
            <a:srgbClr val="404040"/>
          </a:solidFill>
          <a:ln w="127000" cap="sq" cmpd="thinThick">
            <a:solidFill>
              <a:srgbClr val="40404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" name="Título 1">
            <a:extLst>
              <a:ext uri="{FF2B5EF4-FFF2-40B4-BE49-F238E27FC236}">
                <a16:creationId xmlns:a16="http://schemas.microsoft.com/office/drawing/2014/main" id="{0C1E8485-7BCD-4FB5-9636-0CED74E85BBB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546351" y="433545"/>
            <a:ext cx="11139854" cy="930447"/>
          </a:xfrm>
        </p:spPr>
        <p:txBody>
          <a:bodyPr vert="horz" lIns="91440" tIns="45720" rIns="91440" bIns="45720" rtlCol="0" anchor="b">
            <a:normAutofit fontScale="90000"/>
          </a:bodyPr>
          <a:lstStyle/>
          <a:p>
            <a:pPr algn="ctr"/>
            <a:br>
              <a:rPr lang="en-US" sz="1400" dirty="0">
                <a:solidFill>
                  <a:srgbClr val="FFFFFF"/>
                </a:solidFill>
              </a:rPr>
            </a:br>
            <a:br>
              <a:rPr lang="en-US" sz="1400" dirty="0">
                <a:solidFill>
                  <a:srgbClr val="FFFFFF"/>
                </a:solidFill>
              </a:rPr>
            </a:br>
            <a:br>
              <a:rPr lang="en-US" sz="1400" dirty="0">
                <a:solidFill>
                  <a:srgbClr val="FFFFFF"/>
                </a:solidFill>
              </a:rPr>
            </a:br>
            <a:br>
              <a:rPr lang="en-US" sz="1400" dirty="0">
                <a:solidFill>
                  <a:srgbClr val="FFFFFF"/>
                </a:solidFill>
              </a:rPr>
            </a:br>
            <a:br>
              <a:rPr lang="en-US" sz="1400" dirty="0">
                <a:solidFill>
                  <a:srgbClr val="FFFFFF"/>
                </a:solidFill>
              </a:rPr>
            </a:br>
            <a:br>
              <a:rPr lang="en-US" sz="1400" dirty="0">
                <a:solidFill>
                  <a:srgbClr val="FFFFFF"/>
                </a:solidFill>
              </a:rPr>
            </a:br>
            <a:br>
              <a:rPr lang="en-US" sz="1400" dirty="0">
                <a:solidFill>
                  <a:srgbClr val="FFFFFF"/>
                </a:solidFill>
              </a:rPr>
            </a:br>
            <a:r>
              <a:rPr lang="en-US" sz="4000" dirty="0" err="1">
                <a:solidFill>
                  <a:srgbClr val="FFFFFF"/>
                </a:solidFill>
              </a:rPr>
              <a:t>Primeiros</a:t>
            </a:r>
            <a:r>
              <a:rPr lang="en-US" sz="4000" dirty="0">
                <a:solidFill>
                  <a:srgbClr val="FFFFFF"/>
                </a:solidFill>
              </a:rPr>
              <a:t> </a:t>
            </a:r>
            <a:r>
              <a:rPr lang="en-US" sz="4000" dirty="0" err="1">
                <a:solidFill>
                  <a:srgbClr val="FFFFFF"/>
                </a:solidFill>
              </a:rPr>
              <a:t>Estágios</a:t>
            </a:r>
            <a:r>
              <a:rPr lang="en-US" sz="4000" dirty="0">
                <a:solidFill>
                  <a:srgbClr val="FFFFFF"/>
                </a:solidFill>
              </a:rPr>
              <a:t>/</a:t>
            </a:r>
            <a:r>
              <a:rPr lang="en-US" sz="4000" dirty="0" err="1">
                <a:solidFill>
                  <a:srgbClr val="FFFFFF"/>
                </a:solidFill>
              </a:rPr>
              <a:t>Práticas</a:t>
            </a:r>
            <a:endParaRPr lang="en-US" sz="4000" dirty="0">
              <a:solidFill>
                <a:srgbClr val="FFFFFF"/>
              </a:solidFill>
            </a:endParaRPr>
          </a:p>
        </p:txBody>
      </p:sp>
      <p:cxnSp>
        <p:nvCxnSpPr>
          <p:cNvPr id="75" name="Straight Connector 74">
            <a:extLst>
              <a:ext uri="{FF2B5EF4-FFF2-40B4-BE49-F238E27FC236}">
                <a16:creationId xmlns:a16="http://schemas.microsoft.com/office/drawing/2014/main" id="{7E7C77BC-7138-40B1-A15B-20F57A494629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CxnSpPr>
            <a:cxnSpLocks noGrp="1" noRot="1" noChangeAspect="1" noMove="1" noResize="1" noEditPoints="1" noAdjustHandles="1" noChangeArrowheads="1" noChangeShapeType="1"/>
          </p:cNvCxn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CxnSpPr>
        <p:spPr>
          <a:xfrm>
            <a:off x="2230078" y="1522292"/>
            <a:ext cx="7772400" cy="0"/>
          </a:xfrm>
          <a:prstGeom prst="line">
            <a:avLst/>
          </a:prstGeom>
          <a:ln w="22225">
            <a:solidFill>
              <a:srgbClr val="D9D9D9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11" name="Espaço Reservado para Conteúdo 4" descr="Imagem em preto e branco&#10;&#10;Descrição gerada automaticamente com confiança média">
            <a:extLst>
              <a:ext uri="{FF2B5EF4-FFF2-40B4-BE49-F238E27FC236}">
                <a16:creationId xmlns:a16="http://schemas.microsoft.com/office/drawing/2014/main" id="{E064B891-0D44-4CC6-BF3C-BB00554470A4}"/>
              </a:ext>
            </a:extLst>
          </p:cNvPr>
          <p:cNvPicPr>
            <a:picLocks noChangeAspect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22473" b="42402"/>
          <a:stretch/>
        </p:blipFill>
        <p:spPr>
          <a:xfrm>
            <a:off x="-2003260" y="2071146"/>
            <a:ext cx="8972230" cy="4331953"/>
          </a:xfrm>
          <a:prstGeom prst="rect">
            <a:avLst/>
          </a:prstGeom>
        </p:spPr>
      </p:pic>
      <p:cxnSp>
        <p:nvCxnSpPr>
          <p:cNvPr id="77" name="Straight Connector 76">
            <a:extLst>
              <a:ext uri="{FF2B5EF4-FFF2-40B4-BE49-F238E27FC236}">
                <a16:creationId xmlns:a16="http://schemas.microsoft.com/office/drawing/2014/main" id="{DB146403-F3D6-484B-B2ED-97F9565D0370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CxnSpPr>
            <a:cxnSpLocks noGrp="1" noRot="1" noChangeAspect="1" noMove="1" noResize="1" noEditPoints="1" noAdjustHandles="1" noChangeArrowheads="1" noChangeShapeType="1"/>
          </p:cNvCxn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CxnSpPr>
        <p:spPr>
          <a:xfrm>
            <a:off x="6116278" y="2596836"/>
            <a:ext cx="0" cy="3657600"/>
          </a:xfrm>
          <a:prstGeom prst="line">
            <a:avLst/>
          </a:prstGeom>
          <a:ln w="101600" cmpd="dbl">
            <a:solidFill>
              <a:srgbClr val="595959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7172" name="Picture 4" descr="Maternidade Climério de Oliveira">
            <a:extLst>
              <a:ext uri="{FF2B5EF4-FFF2-40B4-BE49-F238E27FC236}">
                <a16:creationId xmlns:a16="http://schemas.microsoft.com/office/drawing/2014/main" id="{A590E817-303A-4E4E-A3AC-F71312F0C906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1724" t="18844" r="11936" b="11157"/>
          <a:stretch/>
        </p:blipFill>
        <p:spPr bwMode="auto">
          <a:xfrm>
            <a:off x="6753987" y="2277801"/>
            <a:ext cx="4932218" cy="3764953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6" name="CaixaDeTexto 5">
            <a:extLst>
              <a:ext uri="{FF2B5EF4-FFF2-40B4-BE49-F238E27FC236}">
                <a16:creationId xmlns:a16="http://schemas.microsoft.com/office/drawing/2014/main" id="{01AD53A7-7BEB-483D-9F42-84DC7704CC97}"/>
              </a:ext>
            </a:extLst>
          </p:cNvPr>
          <p:cNvSpPr txBox="1"/>
          <p:nvPr/>
        </p:nvSpPr>
        <p:spPr>
          <a:xfrm>
            <a:off x="7970982" y="6151418"/>
            <a:ext cx="3121891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pt-BR" dirty="0"/>
              <a:t>Maternidade Climério de Oliveira – Criada em 1910</a:t>
            </a:r>
          </a:p>
        </p:txBody>
      </p:sp>
      <p:sp>
        <p:nvSpPr>
          <p:cNvPr id="25" name="CaixaDeTexto 24">
            <a:extLst>
              <a:ext uri="{FF2B5EF4-FFF2-40B4-BE49-F238E27FC236}">
                <a16:creationId xmlns:a16="http://schemas.microsoft.com/office/drawing/2014/main" id="{8EEA4EDF-6851-43B8-A7FA-0C1864A15431}"/>
              </a:ext>
            </a:extLst>
          </p:cNvPr>
          <p:cNvSpPr txBox="1"/>
          <p:nvPr/>
        </p:nvSpPr>
        <p:spPr>
          <a:xfrm>
            <a:off x="1934449" y="5778124"/>
            <a:ext cx="3121891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pt-BR" dirty="0"/>
              <a:t>Hospital das Clínicas – inaugurado em 1948</a:t>
            </a:r>
          </a:p>
        </p:txBody>
      </p:sp>
    </p:spTree>
    <p:extLst>
      <p:ext uri="{BB962C8B-B14F-4D97-AF65-F5344CB8AC3E}">
        <p14:creationId xmlns:p14="http://schemas.microsoft.com/office/powerpoint/2010/main" val="2091265178"/>
      </p:ext>
    </p:extLst>
  </p:cSld>
  <p:clrMapOvr>
    <a:masterClrMapping/>
  </p:clrMapOvr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8" name="Rectangle 27">
            <a:extLst>
              <a:ext uri="{FF2B5EF4-FFF2-40B4-BE49-F238E27FC236}">
                <a16:creationId xmlns:a16="http://schemas.microsoft.com/office/drawing/2014/main" id="{9E90EB45-EEE9-4563-8179-65EF62AE0978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0" cy="6858000"/>
          </a:xfrm>
          <a:prstGeom prst="rect">
            <a:avLst/>
          </a:prstGeom>
          <a:solidFill>
            <a:srgbClr val="4E4E4E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13" name="Imagem 12" descr="Grupo de pessoas sentadas em cadeiras&#10;&#10;Descrição gerada automaticamente com confiança média">
            <a:extLst>
              <a:ext uri="{FF2B5EF4-FFF2-40B4-BE49-F238E27FC236}">
                <a16:creationId xmlns:a16="http://schemas.microsoft.com/office/drawing/2014/main" id="{6C7AA4C1-ED8C-4C97-AC5B-693E50B82588}"/>
              </a:ext>
            </a:extLst>
          </p:cNvPr>
          <p:cNvPicPr>
            <a:picLocks noChangeAspect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b="1368"/>
          <a:stretch/>
        </p:blipFill>
        <p:spPr>
          <a:xfrm>
            <a:off x="6176433" y="1442021"/>
            <a:ext cx="5372100" cy="3973957"/>
          </a:xfrm>
          <a:prstGeom prst="rect">
            <a:avLst/>
          </a:prstGeom>
        </p:spPr>
      </p:pic>
      <p:sp>
        <p:nvSpPr>
          <p:cNvPr id="30" name="Rectangle 29">
            <a:extLst>
              <a:ext uri="{FF2B5EF4-FFF2-40B4-BE49-F238E27FC236}">
                <a16:creationId xmlns:a16="http://schemas.microsoft.com/office/drawing/2014/main" id="{23D0EF74-AD1E-4FD9-914D-8EC9058EBBA3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477012" y="480060"/>
            <a:ext cx="11237976" cy="5897880"/>
          </a:xfrm>
          <a:prstGeom prst="rect">
            <a:avLst/>
          </a:prstGeom>
          <a:noFill/>
          <a:ln>
            <a:solidFill>
              <a:srgbClr val="FFFFFF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9" name="Imagem 8" descr="Foto em preto e branco de grupo de pessoas posando para foto&#10;&#10;Descrição gerada automaticamente">
            <a:extLst>
              <a:ext uri="{FF2B5EF4-FFF2-40B4-BE49-F238E27FC236}">
                <a16:creationId xmlns:a16="http://schemas.microsoft.com/office/drawing/2014/main" id="{B3981782-E403-4639-A139-96637E2325F6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43466" y="1093968"/>
            <a:ext cx="5372099" cy="4670063"/>
          </a:xfrm>
          <a:prstGeom prst="rect">
            <a:avLst/>
          </a:prstGeom>
        </p:spPr>
      </p:pic>
      <p:sp>
        <p:nvSpPr>
          <p:cNvPr id="2" name="CaixaDeTexto 1">
            <a:extLst>
              <a:ext uri="{FF2B5EF4-FFF2-40B4-BE49-F238E27FC236}">
                <a16:creationId xmlns:a16="http://schemas.microsoft.com/office/drawing/2014/main" id="{4DCA8F5E-2965-FC28-7C09-77FB4587DB62}"/>
              </a:ext>
            </a:extLst>
          </p:cNvPr>
          <p:cNvSpPr txBox="1"/>
          <p:nvPr/>
        </p:nvSpPr>
        <p:spPr>
          <a:xfrm>
            <a:off x="7492753" y="5415978"/>
            <a:ext cx="2672179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pt-BR" dirty="0">
                <a:solidFill>
                  <a:schemeClr val="bg1"/>
                </a:solidFill>
              </a:rPr>
              <a:t>Estágio em Pediatria, Hospital das Clínicas, s/d</a:t>
            </a:r>
          </a:p>
        </p:txBody>
      </p:sp>
    </p:spTree>
    <p:extLst>
      <p:ext uri="{BB962C8B-B14F-4D97-AF65-F5344CB8AC3E}">
        <p14:creationId xmlns:p14="http://schemas.microsoft.com/office/powerpoint/2010/main" val="3621194019"/>
      </p:ext>
    </p:extLst>
  </p:cSld>
  <p:clrMapOvr>
    <a:masterClrMapping/>
  </p:clrMapOvr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1" name="Rectangle 70">
            <a:extLst>
              <a:ext uri="{FF2B5EF4-FFF2-40B4-BE49-F238E27FC236}">
                <a16:creationId xmlns:a16="http://schemas.microsoft.com/office/drawing/2014/main" id="{0B761509-3B9A-49A6-A84B-C3D86811697D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2" y="0"/>
            <a:ext cx="12191997" cy="6858000"/>
          </a:xfrm>
          <a:prstGeom prst="rect">
            <a:avLst/>
          </a:prstGeom>
          <a:solidFill>
            <a:schemeClr val="tx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 useBgFill="1">
        <p:nvSpPr>
          <p:cNvPr id="73" name="Freeform: Shape 72">
            <a:extLst>
              <a:ext uri="{FF2B5EF4-FFF2-40B4-BE49-F238E27FC236}">
                <a16:creationId xmlns:a16="http://schemas.microsoft.com/office/drawing/2014/main" id="{91DE43FD-EB47-414A-B0AB-169B0FFFA527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9272922" cy="6858000"/>
          </a:xfrm>
          <a:custGeom>
            <a:avLst/>
            <a:gdLst>
              <a:gd name="connsiteX0" fmla="*/ 0 w 9272922"/>
              <a:gd name="connsiteY0" fmla="*/ 0 h 6858000"/>
              <a:gd name="connsiteX1" fmla="*/ 1733417 w 9272922"/>
              <a:gd name="connsiteY1" fmla="*/ 0 h 6858000"/>
              <a:gd name="connsiteX2" fmla="*/ 3307976 w 9272922"/>
              <a:gd name="connsiteY2" fmla="*/ 0 h 6858000"/>
              <a:gd name="connsiteX3" fmla="*/ 8126249 w 9272922"/>
              <a:gd name="connsiteY3" fmla="*/ 0 h 6858000"/>
              <a:gd name="connsiteX4" fmla="*/ 8138896 w 9272922"/>
              <a:gd name="connsiteY4" fmla="*/ 31774 h 6858000"/>
              <a:gd name="connsiteX5" fmla="*/ 9193904 w 9272922"/>
              <a:gd name="connsiteY5" fmla="*/ 2682457 h 6858000"/>
              <a:gd name="connsiteX6" fmla="*/ 9193904 w 9272922"/>
              <a:gd name="connsiteY6" fmla="*/ 3752208 h 6858000"/>
              <a:gd name="connsiteX7" fmla="*/ 8036400 w 9272922"/>
              <a:gd name="connsiteY7" fmla="*/ 6660411 h 6858000"/>
              <a:gd name="connsiteX8" fmla="*/ 7957938 w 9272922"/>
              <a:gd name="connsiteY8" fmla="*/ 6857542 h 6858000"/>
              <a:gd name="connsiteX9" fmla="*/ 3307976 w 9272922"/>
              <a:gd name="connsiteY9" fmla="*/ 6857542 h 6858000"/>
              <a:gd name="connsiteX10" fmla="*/ 3307976 w 9272922"/>
              <a:gd name="connsiteY10" fmla="*/ 6858000 h 6858000"/>
              <a:gd name="connsiteX11" fmla="*/ 0 w 9272922"/>
              <a:gd name="connsiteY11" fmla="*/ 6858000 h 68580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</a:cxnLst>
            <a:rect l="l" t="t" r="r" b="b"/>
            <a:pathLst>
              <a:path w="9272922" h="6858000">
                <a:moveTo>
                  <a:pt x="0" y="0"/>
                </a:moveTo>
                <a:lnTo>
                  <a:pt x="1733417" y="0"/>
                </a:lnTo>
                <a:lnTo>
                  <a:pt x="3307976" y="0"/>
                </a:lnTo>
                <a:lnTo>
                  <a:pt x="8126249" y="0"/>
                </a:lnTo>
                <a:lnTo>
                  <a:pt x="8138896" y="31774"/>
                </a:lnTo>
                <a:cubicBezTo>
                  <a:pt x="9193904" y="2682457"/>
                  <a:pt x="9193904" y="2682457"/>
                  <a:pt x="9193904" y="2682457"/>
                </a:cubicBezTo>
                <a:cubicBezTo>
                  <a:pt x="9299262" y="2988100"/>
                  <a:pt x="9299262" y="3446565"/>
                  <a:pt x="9193904" y="3752208"/>
                </a:cubicBezTo>
                <a:cubicBezTo>
                  <a:pt x="8709916" y="4968215"/>
                  <a:pt x="8331802" y="5918220"/>
                  <a:pt x="8036400" y="6660411"/>
                </a:cubicBezTo>
                <a:lnTo>
                  <a:pt x="7957938" y="6857542"/>
                </a:lnTo>
                <a:lnTo>
                  <a:pt x="3307976" y="6857542"/>
                </a:lnTo>
                <a:lnTo>
                  <a:pt x="3307976" y="6858000"/>
                </a:lnTo>
                <a:lnTo>
                  <a:pt x="0" y="6858000"/>
                </a:lnTo>
                <a:close/>
              </a:path>
            </a:pathLst>
          </a:cu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/>
          </a:p>
        </p:txBody>
      </p:sp>
      <p:pic>
        <p:nvPicPr>
          <p:cNvPr id="8194" name="Picture 2" descr="Foto em preto e branco de pessoas na grama&#10;&#10;Descrição gerada automaticamente">
            <a:extLst>
              <a:ext uri="{FF2B5EF4-FFF2-40B4-BE49-F238E27FC236}">
                <a16:creationId xmlns:a16="http://schemas.microsoft.com/office/drawing/2014/main" id="{65711364-7994-402A-B3C1-7AE38F07CB5F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 bwMode="auto">
          <a:xfrm>
            <a:off x="1058710" y="1162974"/>
            <a:ext cx="6005450" cy="4662459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grpSp>
        <p:nvGrpSpPr>
          <p:cNvPr id="75" name="Group 74">
            <a:extLst>
              <a:ext uri="{FF2B5EF4-FFF2-40B4-BE49-F238E27FC236}">
                <a16:creationId xmlns:a16="http://schemas.microsoft.com/office/drawing/2014/main" id="{58495BCC-CE77-4CC2-952E-846F41119FD5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GrpSpPr>
            <a:grpSpLocks noGrp="1" noUngrp="1" noRot="1" noChangeAspect="1" noMove="1" noResize="1"/>
          </p:cNvGrp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GrpSpPr>
        <p:grpSpPr>
          <a:xfrm>
            <a:off x="9160561" y="1075188"/>
            <a:ext cx="1562267" cy="1172973"/>
            <a:chOff x="9160561" y="1075188"/>
            <a:chExt cx="1562267" cy="1172973"/>
          </a:xfrm>
        </p:grpSpPr>
        <p:sp>
          <p:nvSpPr>
            <p:cNvPr id="76" name="Freeform 5">
              <a:extLst>
                <a:ext uri="{FF2B5EF4-FFF2-40B4-BE49-F238E27FC236}">
                  <a16:creationId xmlns:a16="http://schemas.microsoft.com/office/drawing/2014/main" id="{1B42538B-E30F-4967-A6C1-8EBA775F4D60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>
              <a:spLocks/>
            </p:cNvSpPr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 bwMode="auto">
            <a:xfrm>
              <a:off x="9160561" y="1423846"/>
              <a:ext cx="935037" cy="824315"/>
            </a:xfrm>
            <a:custGeom>
              <a:avLst/>
              <a:gdLst>
                <a:gd name="T0" fmla="*/ 225 w 785"/>
                <a:gd name="T1" fmla="*/ 692 h 692"/>
                <a:gd name="T2" fmla="*/ 177 w 785"/>
                <a:gd name="T3" fmla="*/ 665 h 692"/>
                <a:gd name="T4" fmla="*/ 9 w 785"/>
                <a:gd name="T5" fmla="*/ 374 h 692"/>
                <a:gd name="T6" fmla="*/ 9 w 785"/>
                <a:gd name="T7" fmla="*/ 318 h 692"/>
                <a:gd name="T8" fmla="*/ 177 w 785"/>
                <a:gd name="T9" fmla="*/ 27 h 692"/>
                <a:gd name="T10" fmla="*/ 225 w 785"/>
                <a:gd name="T11" fmla="*/ 0 h 692"/>
                <a:gd name="T12" fmla="*/ 561 w 785"/>
                <a:gd name="T13" fmla="*/ 0 h 692"/>
                <a:gd name="T14" fmla="*/ 609 w 785"/>
                <a:gd name="T15" fmla="*/ 27 h 692"/>
                <a:gd name="T16" fmla="*/ 777 w 785"/>
                <a:gd name="T17" fmla="*/ 318 h 692"/>
                <a:gd name="T18" fmla="*/ 777 w 785"/>
                <a:gd name="T19" fmla="*/ 374 h 692"/>
                <a:gd name="T20" fmla="*/ 609 w 785"/>
                <a:gd name="T21" fmla="*/ 665 h 692"/>
                <a:gd name="T22" fmla="*/ 561 w 785"/>
                <a:gd name="T23" fmla="*/ 692 h 692"/>
                <a:gd name="T24" fmla="*/ 225 w 785"/>
                <a:gd name="T25" fmla="*/ 692 h 692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</a:cxnLst>
              <a:rect l="0" t="0" r="r" b="b"/>
              <a:pathLst>
                <a:path w="785" h="692">
                  <a:moveTo>
                    <a:pt x="225" y="692"/>
                  </a:moveTo>
                  <a:cubicBezTo>
                    <a:pt x="207" y="692"/>
                    <a:pt x="185" y="680"/>
                    <a:pt x="177" y="665"/>
                  </a:cubicBezTo>
                  <a:cubicBezTo>
                    <a:pt x="9" y="374"/>
                    <a:pt x="9" y="374"/>
                    <a:pt x="9" y="374"/>
                  </a:cubicBezTo>
                  <a:cubicBezTo>
                    <a:pt x="0" y="358"/>
                    <a:pt x="0" y="334"/>
                    <a:pt x="9" y="318"/>
                  </a:cubicBezTo>
                  <a:cubicBezTo>
                    <a:pt x="177" y="27"/>
                    <a:pt x="177" y="27"/>
                    <a:pt x="177" y="27"/>
                  </a:cubicBezTo>
                  <a:cubicBezTo>
                    <a:pt x="185" y="12"/>
                    <a:pt x="207" y="0"/>
                    <a:pt x="225" y="0"/>
                  </a:cubicBezTo>
                  <a:cubicBezTo>
                    <a:pt x="561" y="0"/>
                    <a:pt x="561" y="0"/>
                    <a:pt x="561" y="0"/>
                  </a:cubicBezTo>
                  <a:cubicBezTo>
                    <a:pt x="578" y="0"/>
                    <a:pt x="600" y="12"/>
                    <a:pt x="609" y="27"/>
                  </a:cubicBezTo>
                  <a:cubicBezTo>
                    <a:pt x="777" y="318"/>
                    <a:pt x="777" y="318"/>
                    <a:pt x="777" y="318"/>
                  </a:cubicBezTo>
                  <a:cubicBezTo>
                    <a:pt x="785" y="334"/>
                    <a:pt x="785" y="358"/>
                    <a:pt x="777" y="374"/>
                  </a:cubicBezTo>
                  <a:cubicBezTo>
                    <a:pt x="609" y="665"/>
                    <a:pt x="609" y="665"/>
                    <a:pt x="609" y="665"/>
                  </a:cubicBezTo>
                  <a:cubicBezTo>
                    <a:pt x="600" y="680"/>
                    <a:pt x="578" y="692"/>
                    <a:pt x="561" y="692"/>
                  </a:cubicBezTo>
                  <a:lnTo>
                    <a:pt x="225" y="692"/>
                  </a:lnTo>
                  <a:close/>
                </a:path>
              </a:pathLst>
            </a:custGeom>
            <a:noFill/>
            <a:ln w="28575" cmpd="sng">
              <a:solidFill>
                <a:schemeClr val="bg1"/>
              </a:solidFill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77" name="Freeform 5">
              <a:extLst>
                <a:ext uri="{FF2B5EF4-FFF2-40B4-BE49-F238E27FC236}">
                  <a16:creationId xmlns:a16="http://schemas.microsoft.com/office/drawing/2014/main" id="{9A6BD9AC-4DE7-4B20-8547-4E3B375C21F7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>
              <a:spLocks/>
            </p:cNvSpPr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 bwMode="auto">
            <a:xfrm>
              <a:off x="9960661" y="1075188"/>
              <a:ext cx="762167" cy="671915"/>
            </a:xfrm>
            <a:custGeom>
              <a:avLst/>
              <a:gdLst>
                <a:gd name="T0" fmla="*/ 225 w 785"/>
                <a:gd name="T1" fmla="*/ 692 h 692"/>
                <a:gd name="T2" fmla="*/ 177 w 785"/>
                <a:gd name="T3" fmla="*/ 665 h 692"/>
                <a:gd name="T4" fmla="*/ 9 w 785"/>
                <a:gd name="T5" fmla="*/ 374 h 692"/>
                <a:gd name="T6" fmla="*/ 9 w 785"/>
                <a:gd name="T7" fmla="*/ 318 h 692"/>
                <a:gd name="T8" fmla="*/ 177 w 785"/>
                <a:gd name="T9" fmla="*/ 27 h 692"/>
                <a:gd name="T10" fmla="*/ 225 w 785"/>
                <a:gd name="T11" fmla="*/ 0 h 692"/>
                <a:gd name="T12" fmla="*/ 561 w 785"/>
                <a:gd name="T13" fmla="*/ 0 h 692"/>
                <a:gd name="T14" fmla="*/ 609 w 785"/>
                <a:gd name="T15" fmla="*/ 27 h 692"/>
                <a:gd name="T16" fmla="*/ 777 w 785"/>
                <a:gd name="T17" fmla="*/ 318 h 692"/>
                <a:gd name="T18" fmla="*/ 777 w 785"/>
                <a:gd name="T19" fmla="*/ 374 h 692"/>
                <a:gd name="T20" fmla="*/ 609 w 785"/>
                <a:gd name="T21" fmla="*/ 665 h 692"/>
                <a:gd name="T22" fmla="*/ 561 w 785"/>
                <a:gd name="T23" fmla="*/ 692 h 692"/>
                <a:gd name="T24" fmla="*/ 225 w 785"/>
                <a:gd name="T25" fmla="*/ 692 h 692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</a:cxnLst>
              <a:rect l="0" t="0" r="r" b="b"/>
              <a:pathLst>
                <a:path w="785" h="692">
                  <a:moveTo>
                    <a:pt x="225" y="692"/>
                  </a:moveTo>
                  <a:cubicBezTo>
                    <a:pt x="207" y="692"/>
                    <a:pt x="185" y="680"/>
                    <a:pt x="177" y="665"/>
                  </a:cubicBezTo>
                  <a:cubicBezTo>
                    <a:pt x="9" y="374"/>
                    <a:pt x="9" y="374"/>
                    <a:pt x="9" y="374"/>
                  </a:cubicBezTo>
                  <a:cubicBezTo>
                    <a:pt x="0" y="358"/>
                    <a:pt x="0" y="334"/>
                    <a:pt x="9" y="318"/>
                  </a:cubicBezTo>
                  <a:cubicBezTo>
                    <a:pt x="177" y="27"/>
                    <a:pt x="177" y="27"/>
                    <a:pt x="177" y="27"/>
                  </a:cubicBezTo>
                  <a:cubicBezTo>
                    <a:pt x="185" y="12"/>
                    <a:pt x="207" y="0"/>
                    <a:pt x="225" y="0"/>
                  </a:cubicBezTo>
                  <a:cubicBezTo>
                    <a:pt x="561" y="0"/>
                    <a:pt x="561" y="0"/>
                    <a:pt x="561" y="0"/>
                  </a:cubicBezTo>
                  <a:cubicBezTo>
                    <a:pt x="578" y="0"/>
                    <a:pt x="600" y="12"/>
                    <a:pt x="609" y="27"/>
                  </a:cubicBezTo>
                  <a:cubicBezTo>
                    <a:pt x="777" y="318"/>
                    <a:pt x="777" y="318"/>
                    <a:pt x="777" y="318"/>
                  </a:cubicBezTo>
                  <a:cubicBezTo>
                    <a:pt x="785" y="334"/>
                    <a:pt x="785" y="358"/>
                    <a:pt x="777" y="374"/>
                  </a:cubicBezTo>
                  <a:cubicBezTo>
                    <a:pt x="609" y="665"/>
                    <a:pt x="609" y="665"/>
                    <a:pt x="609" y="665"/>
                  </a:cubicBezTo>
                  <a:cubicBezTo>
                    <a:pt x="600" y="680"/>
                    <a:pt x="578" y="692"/>
                    <a:pt x="561" y="692"/>
                  </a:cubicBezTo>
                  <a:lnTo>
                    <a:pt x="225" y="692"/>
                  </a:lnTo>
                  <a:close/>
                </a:path>
              </a:pathLst>
            </a:custGeom>
            <a:noFill/>
            <a:ln w="28575" cmpd="sng">
              <a:solidFill>
                <a:schemeClr val="bg1"/>
              </a:solidFill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</p:grpSp>
      <p:sp>
        <p:nvSpPr>
          <p:cNvPr id="2" name="CaixaDeTexto 1">
            <a:extLst>
              <a:ext uri="{FF2B5EF4-FFF2-40B4-BE49-F238E27FC236}">
                <a16:creationId xmlns:a16="http://schemas.microsoft.com/office/drawing/2014/main" id="{F5CF76E2-F8BD-D1D9-AB41-665FC4132C1A}"/>
              </a:ext>
            </a:extLst>
          </p:cNvPr>
          <p:cNvSpPr txBox="1"/>
          <p:nvPr/>
        </p:nvSpPr>
        <p:spPr>
          <a:xfrm>
            <a:off x="9485203" y="4720701"/>
            <a:ext cx="1949237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pt-BR" dirty="0">
                <a:solidFill>
                  <a:schemeClr val="bg1"/>
                </a:solidFill>
              </a:rPr>
              <a:t>Estágio em Saúde Pública, s/d</a:t>
            </a:r>
          </a:p>
        </p:txBody>
      </p:sp>
    </p:spTree>
    <p:extLst>
      <p:ext uri="{BB962C8B-B14F-4D97-AF65-F5344CB8AC3E}">
        <p14:creationId xmlns:p14="http://schemas.microsoft.com/office/powerpoint/2010/main" val="3504847310"/>
      </p:ext>
    </p:extLst>
  </p:cSld>
  <p:clrMapOvr>
    <a:masterClrMapping/>
  </p:clrMapOvr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Imagem 6">
            <a:extLst>
              <a:ext uri="{FF2B5EF4-FFF2-40B4-BE49-F238E27FC236}">
                <a16:creationId xmlns:a16="http://schemas.microsoft.com/office/drawing/2014/main" id="{464DD784-95B0-EBD0-2AA5-658941AD490E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l="33906" t="20972" r="35313" b="36527"/>
          <a:stretch/>
        </p:blipFill>
        <p:spPr>
          <a:xfrm>
            <a:off x="6096000" y="1614655"/>
            <a:ext cx="5156885" cy="4005094"/>
          </a:xfrm>
          <a:prstGeom prst="rect">
            <a:avLst/>
          </a:prstGeom>
        </p:spPr>
      </p:pic>
      <p:pic>
        <p:nvPicPr>
          <p:cNvPr id="17" name="Imagem 16">
            <a:extLst>
              <a:ext uri="{FF2B5EF4-FFF2-40B4-BE49-F238E27FC236}">
                <a16:creationId xmlns:a16="http://schemas.microsoft.com/office/drawing/2014/main" id="{2D2E7B89-B91A-514E-D333-6A3EABA25E3E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l="33359" t="19167" r="35313" b="30555"/>
          <a:stretch/>
        </p:blipFill>
        <p:spPr>
          <a:xfrm>
            <a:off x="628649" y="1019174"/>
            <a:ext cx="5096217" cy="4600575"/>
          </a:xfrm>
          <a:prstGeom prst="rect">
            <a:avLst/>
          </a:prstGeom>
        </p:spPr>
      </p:pic>
      <p:sp>
        <p:nvSpPr>
          <p:cNvPr id="18" name="CaixaDeTexto 17">
            <a:extLst>
              <a:ext uri="{FF2B5EF4-FFF2-40B4-BE49-F238E27FC236}">
                <a16:creationId xmlns:a16="http://schemas.microsoft.com/office/drawing/2014/main" id="{0AF6588E-3204-0884-E070-99CEC98684F7}"/>
              </a:ext>
            </a:extLst>
          </p:cNvPr>
          <p:cNvSpPr txBox="1"/>
          <p:nvPr/>
        </p:nvSpPr>
        <p:spPr>
          <a:xfrm>
            <a:off x="5010150" y="5972174"/>
            <a:ext cx="3000375" cy="3714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pt-BR" dirty="0"/>
              <a:t>Aulas na EEUFBA, s/d</a:t>
            </a:r>
          </a:p>
        </p:txBody>
      </p:sp>
    </p:spTree>
    <p:extLst>
      <p:ext uri="{BB962C8B-B14F-4D97-AF65-F5344CB8AC3E}">
        <p14:creationId xmlns:p14="http://schemas.microsoft.com/office/powerpoint/2010/main" val="1817822748"/>
      </p:ext>
    </p:extLst>
  </p:cSld>
  <p:clrMapOvr>
    <a:masterClrMapping/>
  </p:clrMapOvr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Imagem 6">
            <a:extLst>
              <a:ext uri="{FF2B5EF4-FFF2-40B4-BE49-F238E27FC236}">
                <a16:creationId xmlns:a16="http://schemas.microsoft.com/office/drawing/2014/main" id="{F84626F7-1304-7062-00DE-2233406D4E8B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l="33515" t="33333" r="34844" b="22916"/>
          <a:stretch/>
        </p:blipFill>
        <p:spPr>
          <a:xfrm>
            <a:off x="2924175" y="676276"/>
            <a:ext cx="6343649" cy="4933949"/>
          </a:xfrm>
          <a:prstGeom prst="rect">
            <a:avLst/>
          </a:prstGeom>
        </p:spPr>
      </p:pic>
      <p:sp>
        <p:nvSpPr>
          <p:cNvPr id="8" name="CaixaDeTexto 7">
            <a:extLst>
              <a:ext uri="{FF2B5EF4-FFF2-40B4-BE49-F238E27FC236}">
                <a16:creationId xmlns:a16="http://schemas.microsoft.com/office/drawing/2014/main" id="{5C3E379B-AEA8-7E0B-7D8D-073A68017E14}"/>
              </a:ext>
            </a:extLst>
          </p:cNvPr>
          <p:cNvSpPr txBox="1"/>
          <p:nvPr/>
        </p:nvSpPr>
        <p:spPr>
          <a:xfrm>
            <a:off x="5010150" y="5972174"/>
            <a:ext cx="3000375" cy="3714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pt-BR" dirty="0"/>
              <a:t>Aulas de laboratório, s/d</a:t>
            </a:r>
          </a:p>
        </p:txBody>
      </p:sp>
    </p:spTree>
    <p:extLst>
      <p:ext uri="{BB962C8B-B14F-4D97-AF65-F5344CB8AC3E}">
        <p14:creationId xmlns:p14="http://schemas.microsoft.com/office/powerpoint/2010/main" val="502173366"/>
      </p:ext>
    </p:extLst>
  </p:cSld>
  <p:clrMapOvr>
    <a:masterClrMapping/>
  </p:clrMapOvr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30BADCB9-ECAB-55A2-D0EA-752A863B8C7B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3" name="Espaço Reservado para Conteúdo 2">
            <a:extLst>
              <a:ext uri="{FF2B5EF4-FFF2-40B4-BE49-F238E27FC236}">
                <a16:creationId xmlns:a16="http://schemas.microsoft.com/office/drawing/2014/main" id="{C79BE2B1-5A28-4C98-1E20-03096C2B09B2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pt-BR"/>
          </a:p>
        </p:txBody>
      </p:sp>
      <p:pic>
        <p:nvPicPr>
          <p:cNvPr id="5" name="Imagem 4">
            <a:extLst>
              <a:ext uri="{FF2B5EF4-FFF2-40B4-BE49-F238E27FC236}">
                <a16:creationId xmlns:a16="http://schemas.microsoft.com/office/drawing/2014/main" id="{7DC97CCE-A26D-B607-AFE8-4770371EC719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l="18281" t="21667" r="20860" b="17638"/>
          <a:stretch/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775885945"/>
      </p:ext>
    </p:extLst>
  </p:cSld>
  <p:clrMapOvr>
    <a:masterClrMapping/>
  </p:clrMapOvr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E98A95F1-5EB6-678D-E567-E9C1764964B2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3" name="Espaço Reservado para Conteúdo 2">
            <a:extLst>
              <a:ext uri="{FF2B5EF4-FFF2-40B4-BE49-F238E27FC236}">
                <a16:creationId xmlns:a16="http://schemas.microsoft.com/office/drawing/2014/main" id="{14AEDB04-2563-2516-DB57-0D0AA0F303A5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pt-BR"/>
          </a:p>
        </p:txBody>
      </p:sp>
      <p:pic>
        <p:nvPicPr>
          <p:cNvPr id="5" name="Imagem 4">
            <a:extLst>
              <a:ext uri="{FF2B5EF4-FFF2-40B4-BE49-F238E27FC236}">
                <a16:creationId xmlns:a16="http://schemas.microsoft.com/office/drawing/2014/main" id="{8822E0BD-7725-B94A-9C88-AE53804F56DF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l="18594" t="21111" r="19765" b="17083"/>
          <a:stretch/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404199692"/>
      </p:ext>
    </p:extLst>
  </p:cSld>
  <p:clrMapOvr>
    <a:masterClrMapping/>
  </p:clrMapOvr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E7DF8DF2-FEF7-84EF-4014-749912B8A562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3" name="Espaço Reservado para Conteúdo 2">
            <a:extLst>
              <a:ext uri="{FF2B5EF4-FFF2-40B4-BE49-F238E27FC236}">
                <a16:creationId xmlns:a16="http://schemas.microsoft.com/office/drawing/2014/main" id="{FDD19A32-00F7-9389-90BA-16B016D6B114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pt-BR"/>
          </a:p>
        </p:txBody>
      </p:sp>
      <p:pic>
        <p:nvPicPr>
          <p:cNvPr id="5" name="Imagem 4">
            <a:extLst>
              <a:ext uri="{FF2B5EF4-FFF2-40B4-BE49-F238E27FC236}">
                <a16:creationId xmlns:a16="http://schemas.microsoft.com/office/drawing/2014/main" id="{281550D4-55EA-1CEC-D795-9FF2D9E82799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l="18672" t="15000" r="19297" b="23333"/>
          <a:stretch/>
        </p:blipFill>
        <p:spPr>
          <a:xfrm>
            <a:off x="0" y="719"/>
            <a:ext cx="12115800" cy="685728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00964018"/>
      </p:ext>
    </p:extLst>
  </p:cSld>
  <p:clrMapOvr>
    <a:masterClrMapping/>
  </p:clrMapOvr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4FF6D891-1D0D-F27C-F4C6-C1DE139FB608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3" name="Espaço Reservado para Conteúdo 2">
            <a:extLst>
              <a:ext uri="{FF2B5EF4-FFF2-40B4-BE49-F238E27FC236}">
                <a16:creationId xmlns:a16="http://schemas.microsoft.com/office/drawing/2014/main" id="{211E7A52-CC31-5640-8C8E-BCFAE419C084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pt-BR"/>
          </a:p>
        </p:txBody>
      </p:sp>
      <p:pic>
        <p:nvPicPr>
          <p:cNvPr id="5" name="Imagem 4">
            <a:extLst>
              <a:ext uri="{FF2B5EF4-FFF2-40B4-BE49-F238E27FC236}">
                <a16:creationId xmlns:a16="http://schemas.microsoft.com/office/drawing/2014/main" id="{D49D9233-EE90-055F-4A11-62C4FFDC6B73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l="18125" t="17639" r="20781" b="20556"/>
          <a:stretch/>
        </p:blipFill>
        <p:spPr>
          <a:xfrm>
            <a:off x="1" y="0"/>
            <a:ext cx="12334874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033307620"/>
      </p:ext>
    </p:extLst>
  </p:cSld>
  <p:clrMapOvr>
    <a:masterClrMapping/>
  </p:clrMapOvr>
</p:sld>
</file>

<file path=ppt/slides/slide3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F941C0E8-96AA-FA57-A7F4-25E8CADC67ED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3" name="Espaço Reservado para Conteúdo 2">
            <a:extLst>
              <a:ext uri="{FF2B5EF4-FFF2-40B4-BE49-F238E27FC236}">
                <a16:creationId xmlns:a16="http://schemas.microsoft.com/office/drawing/2014/main" id="{88B69C54-2A32-C670-32BD-9EF3EA676A45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pt-BR"/>
          </a:p>
        </p:txBody>
      </p:sp>
      <p:pic>
        <p:nvPicPr>
          <p:cNvPr id="11" name="Imagem 10">
            <a:extLst>
              <a:ext uri="{FF2B5EF4-FFF2-40B4-BE49-F238E27FC236}">
                <a16:creationId xmlns:a16="http://schemas.microsoft.com/office/drawing/2014/main" id="{98045690-2C7D-025E-2E71-6B15552CE29A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l="18125" t="23472" r="19844" b="14306"/>
          <a:stretch/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733102391"/>
      </p:ext>
    </p:extLst>
  </p:cSld>
  <p:clrMapOvr>
    <a:masterClrMapping/>
  </p:clrMapOvr>
</p:sld>
</file>

<file path=ppt/slides/slide3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Imagem 4">
            <a:extLst>
              <a:ext uri="{FF2B5EF4-FFF2-40B4-BE49-F238E27FC236}">
                <a16:creationId xmlns:a16="http://schemas.microsoft.com/office/drawing/2014/main" id="{5C33CF6C-B1C4-5B52-9F9C-659C67F4FC46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l="18125" t="17778" r="20078" b="19722"/>
          <a:stretch/>
        </p:blipFill>
        <p:spPr>
          <a:xfrm>
            <a:off x="0" y="0"/>
            <a:ext cx="12192000" cy="693603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073990776"/>
      </p:ext>
    </p:extLst>
  </p:cSld>
  <p:clrMapOvr>
    <a:masterClrMapping/>
  </p:clrMapOvr>
</p:sld>
</file>

<file path=ppt/slides/slide3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1C377BB0-C5A7-D8D6-648D-A61D660D2F5D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3" name="Espaço Reservado para Conteúdo 2">
            <a:extLst>
              <a:ext uri="{FF2B5EF4-FFF2-40B4-BE49-F238E27FC236}">
                <a16:creationId xmlns:a16="http://schemas.microsoft.com/office/drawing/2014/main" id="{130DE303-7967-5AC1-2BBF-F46659553D12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pt-BR"/>
          </a:p>
        </p:txBody>
      </p:sp>
      <p:pic>
        <p:nvPicPr>
          <p:cNvPr id="5" name="Imagem 4">
            <a:extLst>
              <a:ext uri="{FF2B5EF4-FFF2-40B4-BE49-F238E27FC236}">
                <a16:creationId xmlns:a16="http://schemas.microsoft.com/office/drawing/2014/main" id="{BBBD41C4-5CA6-C980-3C38-02358C2EED98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l="18359" t="17638" r="19844" b="18913"/>
          <a:stretch/>
        </p:blipFill>
        <p:spPr>
          <a:xfrm>
            <a:off x="0" y="0"/>
            <a:ext cx="12192000" cy="685376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656954599"/>
      </p:ext>
    </p:extLst>
  </p:cSld>
  <p:clrMapOvr>
    <a:masterClrMapping/>
  </p:clrMapOvr>
</p:sld>
</file>

<file path=ppt/slides/slide3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03C786DD-0628-4616-ADCF-ABA99269749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86834" y="1153572"/>
            <a:ext cx="3200400" cy="4461163"/>
          </a:xfrm>
        </p:spPr>
        <p:txBody>
          <a:bodyPr>
            <a:normAutofit/>
          </a:bodyPr>
          <a:lstStyle/>
          <a:p>
            <a:r>
              <a:rPr lang="pt-BR" dirty="0"/>
              <a:t>Perfil do(a) egresso(a) da EEUFBA:</a:t>
            </a:r>
          </a:p>
        </p:txBody>
      </p:sp>
      <p:sp>
        <p:nvSpPr>
          <p:cNvPr id="3" name="Espaço Reservado para Conteúdo 2">
            <a:extLst>
              <a:ext uri="{FF2B5EF4-FFF2-40B4-BE49-F238E27FC236}">
                <a16:creationId xmlns:a16="http://schemas.microsoft.com/office/drawing/2014/main" id="{F1E406CD-85D1-4155-B32D-6D176558AEE6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4447308" y="591344"/>
            <a:ext cx="6906491" cy="5585619"/>
          </a:xfrm>
        </p:spPr>
        <p:txBody>
          <a:bodyPr anchor="ctr">
            <a:normAutofit/>
          </a:bodyPr>
          <a:lstStyle/>
          <a:p>
            <a:r>
              <a:rPr lang="pt-BR" sz="2600" dirty="0"/>
              <a:t>O curso de graduação em Enfermagem da Universidade Federal da Bahia tem como propósito formar enfermeiras(os) generalistas, que atuem de acordo com os princípios éticos da profissão; defendam a democracia e os direitos humanos; tenham compromisso com o fortalecimento do SUS e com a qualidade da assistência. </a:t>
            </a:r>
          </a:p>
          <a:p>
            <a:r>
              <a:rPr lang="pt-BR" sz="2600" dirty="0"/>
              <a:t>Campos de atuação:</a:t>
            </a:r>
          </a:p>
          <a:p>
            <a:pPr marL="0" indent="0">
              <a:buNone/>
            </a:pPr>
            <a:r>
              <a:rPr lang="pt-BR" sz="2600" dirty="0"/>
              <a:t>Atenção/cuidado à saúde</a:t>
            </a:r>
          </a:p>
          <a:p>
            <a:pPr marL="0" indent="0">
              <a:buNone/>
            </a:pPr>
            <a:r>
              <a:rPr lang="pt-BR" sz="2600" dirty="0"/>
              <a:t>Gestão </a:t>
            </a:r>
          </a:p>
          <a:p>
            <a:pPr marL="0" indent="0">
              <a:buNone/>
            </a:pPr>
            <a:r>
              <a:rPr lang="pt-BR" sz="2600" dirty="0"/>
              <a:t>Educação </a:t>
            </a:r>
          </a:p>
          <a:p>
            <a:pPr marL="0" indent="0">
              <a:buNone/>
            </a:pPr>
            <a:r>
              <a:rPr lang="pt-BR" sz="2600" dirty="0"/>
              <a:t>Pesquisa</a:t>
            </a:r>
          </a:p>
        </p:txBody>
      </p:sp>
    </p:spTree>
    <p:extLst>
      <p:ext uri="{BB962C8B-B14F-4D97-AF65-F5344CB8AC3E}">
        <p14:creationId xmlns:p14="http://schemas.microsoft.com/office/powerpoint/2010/main" val="1843905196"/>
      </p:ext>
    </p:extLst>
  </p:cSld>
  <p:clrMapOvr>
    <a:masterClrMapping/>
  </p:clrMapOvr>
</p:sld>
</file>

<file path=ppt/slides/slide3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C5C943A8-707A-4D53-91F5-D70D167844F2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algn="ctr"/>
            <a:r>
              <a:rPr lang="pt-BR" dirty="0"/>
              <a:t>Matriz curricular 2017.2</a:t>
            </a:r>
          </a:p>
        </p:txBody>
      </p:sp>
      <p:graphicFrame>
        <p:nvGraphicFramePr>
          <p:cNvPr id="5" name="Espaço Reservado para Conteúdo 2">
            <a:extLst>
              <a:ext uri="{FF2B5EF4-FFF2-40B4-BE49-F238E27FC236}">
                <a16:creationId xmlns:a16="http://schemas.microsoft.com/office/drawing/2014/main" id="{59F57CC1-A6F3-40A6-B1B5-17A3228D3EBC}"/>
              </a:ext>
            </a:extLst>
          </p:cNvPr>
          <p:cNvGraphicFramePr>
            <a:graphicFrameLocks noGrp="1"/>
          </p:cNvGraphicFramePr>
          <p:nvPr>
            <p:ph idx="1"/>
          </p:nvPr>
        </p:nvGraphicFramePr>
        <p:xfrm>
          <a:off x="838200" y="1825625"/>
          <a:ext cx="10515600" cy="4351338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2" r:lo="rId3" r:qs="rId4" r:cs="rId5"/>
          </a:graphicData>
        </a:graphic>
      </p:graphicFrame>
    </p:spTree>
    <p:extLst>
      <p:ext uri="{BB962C8B-B14F-4D97-AF65-F5344CB8AC3E}">
        <p14:creationId xmlns:p14="http://schemas.microsoft.com/office/powerpoint/2010/main" val="3385572055"/>
      </p:ext>
    </p:extLst>
  </p:cSld>
  <p:clrMapOvr>
    <a:masterClrMapping/>
  </p:clrMapOvr>
</p:sld>
</file>

<file path=ppt/slides/slide3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42456C73-F798-4088-A09C-C793FEB3E78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7102855" y="2661260"/>
            <a:ext cx="4668257" cy="1325563"/>
          </a:xfrm>
        </p:spPr>
        <p:txBody>
          <a:bodyPr>
            <a:normAutofit/>
          </a:bodyPr>
          <a:lstStyle/>
          <a:p>
            <a:r>
              <a:rPr lang="pt-BR" dirty="0"/>
              <a:t>Ensino, Pesquisa e Extensão</a:t>
            </a:r>
          </a:p>
        </p:txBody>
      </p:sp>
      <p:pic>
        <p:nvPicPr>
          <p:cNvPr id="9" name="Imagem 8" descr="Grupo de pessoas posando para foto e texto&#10;&#10;Descrição gerada automaticamente">
            <a:extLst>
              <a:ext uri="{FF2B5EF4-FFF2-40B4-BE49-F238E27FC236}">
                <a16:creationId xmlns:a16="http://schemas.microsoft.com/office/drawing/2014/main" id="{4244FB17-C613-49C9-B577-AD6EA3A4B424}"/>
              </a:ext>
            </a:extLst>
          </p:cNvPr>
          <p:cNvPicPr>
            <a:picLocks noChangeAspect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5949" r="10047" b="-4"/>
          <a:stretch/>
        </p:blipFill>
        <p:spPr>
          <a:xfrm>
            <a:off x="3406721" y="2394559"/>
            <a:ext cx="3539515" cy="3539515"/>
          </a:xfrm>
          <a:custGeom>
            <a:avLst/>
            <a:gdLst/>
            <a:ahLst/>
            <a:cxnLst/>
            <a:rect l="l" t="t" r="r" b="b"/>
            <a:pathLst>
              <a:path w="2880360" h="2880360">
                <a:moveTo>
                  <a:pt x="1440180" y="0"/>
                </a:moveTo>
                <a:cubicBezTo>
                  <a:pt x="2235569" y="0"/>
                  <a:pt x="2880360" y="644791"/>
                  <a:pt x="2880360" y="1440180"/>
                </a:cubicBezTo>
                <a:cubicBezTo>
                  <a:pt x="2880360" y="2235569"/>
                  <a:pt x="2235569" y="2880360"/>
                  <a:pt x="1440180" y="2880360"/>
                </a:cubicBezTo>
                <a:cubicBezTo>
                  <a:pt x="644791" y="2880360"/>
                  <a:pt x="0" y="2235569"/>
                  <a:pt x="0" y="1440180"/>
                </a:cubicBezTo>
                <a:cubicBezTo>
                  <a:pt x="0" y="644791"/>
                  <a:pt x="644791" y="0"/>
                  <a:pt x="1440180" y="0"/>
                </a:cubicBezTo>
                <a:close/>
              </a:path>
            </a:pathLst>
          </a:custGeom>
        </p:spPr>
      </p:pic>
      <p:pic>
        <p:nvPicPr>
          <p:cNvPr id="13" name="Espaço Reservado para Conteúdo 12" descr="Grupo de pessoas posando para foto em frente a estabelecimento&#10;&#10;Descrição gerada automaticamente">
            <a:extLst>
              <a:ext uri="{FF2B5EF4-FFF2-40B4-BE49-F238E27FC236}">
                <a16:creationId xmlns:a16="http://schemas.microsoft.com/office/drawing/2014/main" id="{7805981E-4BB9-442C-94F3-D0425F369DFE}"/>
              </a:ext>
            </a:extLst>
          </p:cNvPr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840" r="1" b="4685"/>
          <a:stretch/>
        </p:blipFill>
        <p:spPr>
          <a:xfrm>
            <a:off x="20" y="10"/>
            <a:ext cx="3967953" cy="3383270"/>
          </a:xfrm>
          <a:custGeom>
            <a:avLst/>
            <a:gdLst/>
            <a:ahLst/>
            <a:cxnLst/>
            <a:rect l="l" t="t" r="r" b="b"/>
            <a:pathLst>
              <a:path w="3967973" h="3383280">
                <a:moveTo>
                  <a:pt x="0" y="0"/>
                </a:moveTo>
                <a:lnTo>
                  <a:pt x="3605273" y="0"/>
                </a:lnTo>
                <a:lnTo>
                  <a:pt x="3704836" y="163887"/>
                </a:lnTo>
                <a:cubicBezTo>
                  <a:pt x="3872651" y="472804"/>
                  <a:pt x="3967973" y="826817"/>
                  <a:pt x="3967973" y="1203093"/>
                </a:cubicBezTo>
                <a:cubicBezTo>
                  <a:pt x="3967973" y="2407177"/>
                  <a:pt x="2991870" y="3383280"/>
                  <a:pt x="1787786" y="3383280"/>
                </a:cubicBezTo>
                <a:cubicBezTo>
                  <a:pt x="1110489" y="3383280"/>
                  <a:pt x="505326" y="3074435"/>
                  <a:pt x="105448" y="2589894"/>
                </a:cubicBezTo>
                <a:lnTo>
                  <a:pt x="0" y="2448881"/>
                </a:lnTo>
                <a:close/>
              </a:path>
            </a:pathLst>
          </a:custGeom>
        </p:spPr>
      </p:pic>
      <p:pic>
        <p:nvPicPr>
          <p:cNvPr id="7" name="Imagem 6" descr="Foto editada de grupo de pessoas posando para foto&#10;&#10;Descrição gerada automaticamente">
            <a:extLst>
              <a:ext uri="{FF2B5EF4-FFF2-40B4-BE49-F238E27FC236}">
                <a16:creationId xmlns:a16="http://schemas.microsoft.com/office/drawing/2014/main" id="{12129D7D-D82D-4124-B86F-14130EC9D26D}"/>
              </a:ext>
            </a:extLst>
          </p:cNvPr>
          <p:cNvPicPr>
            <a:picLocks noChangeAspect="1"/>
          </p:cNvPicPr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4" b="9195"/>
          <a:stretch/>
        </p:blipFill>
        <p:spPr>
          <a:xfrm>
            <a:off x="4825" y="4007260"/>
            <a:ext cx="3155071" cy="2850749"/>
          </a:xfrm>
          <a:custGeom>
            <a:avLst/>
            <a:gdLst/>
            <a:ahLst/>
            <a:cxnLst/>
            <a:rect l="l" t="t" r="r" b="b"/>
            <a:pathLst>
              <a:path w="3155071" h="2850749">
                <a:moveTo>
                  <a:pt x="1358746" y="0"/>
                </a:moveTo>
                <a:cubicBezTo>
                  <a:pt x="2350829" y="0"/>
                  <a:pt x="3155071" y="804242"/>
                  <a:pt x="3155071" y="1796325"/>
                </a:cubicBezTo>
                <a:cubicBezTo>
                  <a:pt x="3155071" y="2168356"/>
                  <a:pt x="3041975" y="2513972"/>
                  <a:pt x="2848287" y="2800668"/>
                </a:cubicBezTo>
                <a:lnTo>
                  <a:pt x="2810837" y="2850749"/>
                </a:lnTo>
                <a:lnTo>
                  <a:pt x="0" y="2850749"/>
                </a:lnTo>
                <a:lnTo>
                  <a:pt x="0" y="623564"/>
                </a:lnTo>
                <a:lnTo>
                  <a:pt x="88552" y="526132"/>
                </a:lnTo>
                <a:cubicBezTo>
                  <a:pt x="413623" y="201061"/>
                  <a:pt x="862705" y="0"/>
                  <a:pt x="1358746" y="0"/>
                </a:cubicBezTo>
                <a:close/>
              </a:path>
            </a:pathLst>
          </a:custGeom>
        </p:spPr>
      </p:pic>
    </p:spTree>
    <p:extLst>
      <p:ext uri="{BB962C8B-B14F-4D97-AF65-F5344CB8AC3E}">
        <p14:creationId xmlns:p14="http://schemas.microsoft.com/office/powerpoint/2010/main" val="3423932894"/>
      </p:ext>
    </p:extLst>
  </p:cSld>
  <p:clrMapOvr>
    <a:masterClrMapping/>
  </p:clrMapOvr>
</p:sld>
</file>

<file path=ppt/slides/slide3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90F44313-1DEB-4C4A-B28E-60225C14E9AD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algn="ctr"/>
            <a:r>
              <a:rPr lang="pt-BR" dirty="0"/>
              <a:t>Estrutura atual (2023):</a:t>
            </a:r>
          </a:p>
        </p:txBody>
      </p:sp>
      <p:pic>
        <p:nvPicPr>
          <p:cNvPr id="5" name="Imagem 4" descr="Uma imagem contendo quarto de hospital, quarto, mesa, homem&#10;&#10;Descrição gerada automaticamente">
            <a:extLst>
              <a:ext uri="{FF2B5EF4-FFF2-40B4-BE49-F238E27FC236}">
                <a16:creationId xmlns:a16="http://schemas.microsoft.com/office/drawing/2014/main" id="{FC1517B9-3FB8-45CC-9C9E-A1684DB2998B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05840" y="1793240"/>
            <a:ext cx="2834640" cy="2122170"/>
          </a:xfrm>
          <a:prstGeom prst="rect">
            <a:avLst/>
          </a:prstGeom>
        </p:spPr>
      </p:pic>
      <p:sp>
        <p:nvSpPr>
          <p:cNvPr id="6" name="CaixaDeTexto 5">
            <a:extLst>
              <a:ext uri="{FF2B5EF4-FFF2-40B4-BE49-F238E27FC236}">
                <a16:creationId xmlns:a16="http://schemas.microsoft.com/office/drawing/2014/main" id="{B4AE67FD-5297-4255-A515-15AC01B143DA}"/>
              </a:ext>
            </a:extLst>
          </p:cNvPr>
          <p:cNvSpPr txBox="1"/>
          <p:nvPr/>
        </p:nvSpPr>
        <p:spPr>
          <a:xfrm>
            <a:off x="1229360" y="4525644"/>
            <a:ext cx="307848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pt-BR" dirty="0"/>
              <a:t>4 Laboratórios de habilidades</a:t>
            </a:r>
          </a:p>
        </p:txBody>
      </p:sp>
      <p:pic>
        <p:nvPicPr>
          <p:cNvPr id="8" name="Imagem 7" descr="Grupo de pessoas em um escritório&#10;&#10;Descrição gerada automaticamente">
            <a:extLst>
              <a:ext uri="{FF2B5EF4-FFF2-40B4-BE49-F238E27FC236}">
                <a16:creationId xmlns:a16="http://schemas.microsoft.com/office/drawing/2014/main" id="{E9C54865-5674-44E8-ACA5-165BD186A4EE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084320" y="1783730"/>
            <a:ext cx="2834640" cy="2131680"/>
          </a:xfrm>
          <a:prstGeom prst="rect">
            <a:avLst/>
          </a:prstGeom>
        </p:spPr>
      </p:pic>
      <p:pic>
        <p:nvPicPr>
          <p:cNvPr id="10" name="Imagem 9" descr="Logotipo&#10;&#10;Descrição gerada automaticamente">
            <a:extLst>
              <a:ext uri="{FF2B5EF4-FFF2-40B4-BE49-F238E27FC236}">
                <a16:creationId xmlns:a16="http://schemas.microsoft.com/office/drawing/2014/main" id="{BDFAE121-E609-4C68-A75C-D5869558F43E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381800" y="1759703"/>
            <a:ext cx="2729280" cy="1456295"/>
          </a:xfrm>
          <a:prstGeom prst="rect">
            <a:avLst/>
          </a:prstGeom>
        </p:spPr>
      </p:pic>
      <p:pic>
        <p:nvPicPr>
          <p:cNvPr id="12" name="Imagem 11" descr="Logotipo&#10;&#10;Descrição gerada automaticamente com confiança baixa">
            <a:extLst>
              <a:ext uri="{FF2B5EF4-FFF2-40B4-BE49-F238E27FC236}">
                <a16:creationId xmlns:a16="http://schemas.microsoft.com/office/drawing/2014/main" id="{646CFE60-2BBA-4FEB-9A70-80DF10020629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292326" y="3157616"/>
            <a:ext cx="1684020" cy="1737360"/>
          </a:xfrm>
          <a:prstGeom prst="rect">
            <a:avLst/>
          </a:prstGeom>
        </p:spPr>
      </p:pic>
      <p:pic>
        <p:nvPicPr>
          <p:cNvPr id="14" name="Imagem 13" descr="Logotipo&#10;&#10;Descrição gerada automaticamente com confiança baixa">
            <a:extLst>
              <a:ext uri="{FF2B5EF4-FFF2-40B4-BE49-F238E27FC236}">
                <a16:creationId xmlns:a16="http://schemas.microsoft.com/office/drawing/2014/main" id="{6BB8FAFE-A919-4D23-BB35-41DE27453E6A}"/>
              </a:ext>
            </a:extLst>
          </p:cNvPr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381800" y="3537134"/>
            <a:ext cx="2478547" cy="908170"/>
          </a:xfrm>
          <a:prstGeom prst="rect">
            <a:avLst/>
          </a:prstGeom>
        </p:spPr>
      </p:pic>
      <p:sp>
        <p:nvSpPr>
          <p:cNvPr id="15" name="CaixaDeTexto 14">
            <a:extLst>
              <a:ext uri="{FF2B5EF4-FFF2-40B4-BE49-F238E27FC236}">
                <a16:creationId xmlns:a16="http://schemas.microsoft.com/office/drawing/2014/main" id="{5595CC5C-F8AE-47ED-B98F-FFD580677D2F}"/>
              </a:ext>
            </a:extLst>
          </p:cNvPr>
          <p:cNvSpPr txBox="1"/>
          <p:nvPr/>
        </p:nvSpPr>
        <p:spPr>
          <a:xfrm>
            <a:off x="1229360" y="4783393"/>
            <a:ext cx="3078480" cy="147732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pt-BR" dirty="0"/>
              <a:t>10 salas de aula</a:t>
            </a:r>
          </a:p>
          <a:p>
            <a:r>
              <a:rPr lang="pt-BR" dirty="0"/>
              <a:t>Laboratório de informática</a:t>
            </a:r>
          </a:p>
          <a:p>
            <a:r>
              <a:rPr lang="pt-BR" dirty="0"/>
              <a:t>Espaço de convivência</a:t>
            </a:r>
          </a:p>
          <a:p>
            <a:r>
              <a:rPr lang="pt-BR" dirty="0"/>
              <a:t>2 auditórios</a:t>
            </a:r>
          </a:p>
          <a:p>
            <a:r>
              <a:rPr lang="pt-BR" dirty="0"/>
              <a:t>Diretório acadêmico</a:t>
            </a:r>
          </a:p>
        </p:txBody>
      </p:sp>
      <p:sp>
        <p:nvSpPr>
          <p:cNvPr id="3" name="Retângulo 2">
            <a:extLst>
              <a:ext uri="{FF2B5EF4-FFF2-40B4-BE49-F238E27FC236}">
                <a16:creationId xmlns:a16="http://schemas.microsoft.com/office/drawing/2014/main" id="{3EA00877-4862-495E-AD20-28EF11A6BB9D}"/>
              </a:ext>
            </a:extLst>
          </p:cNvPr>
          <p:cNvSpPr/>
          <p:nvPr/>
        </p:nvSpPr>
        <p:spPr>
          <a:xfrm>
            <a:off x="10292326" y="2494498"/>
            <a:ext cx="1787667" cy="721500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pt-BR" dirty="0"/>
              <a:t>Comitê de Ética em Pesquisa</a:t>
            </a:r>
          </a:p>
        </p:txBody>
      </p:sp>
      <p:pic>
        <p:nvPicPr>
          <p:cNvPr id="10242" name="Picture 2" descr="Próximos Eventos | EFETIVIDADE DE UM PROJETO DE EDUCAÇÃO EM SAÚDE PARA  HOMENS HIPERTENSOS | Agenda UFBA">
            <a:extLst>
              <a:ext uri="{FF2B5EF4-FFF2-40B4-BE49-F238E27FC236}">
                <a16:creationId xmlns:a16="http://schemas.microsoft.com/office/drawing/2014/main" id="{96ABB248-C2F2-47C0-95CA-A8647726488F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703452" y="4451347"/>
            <a:ext cx="2085975" cy="219075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13" name="CaixaDeTexto 12">
            <a:extLst>
              <a:ext uri="{FF2B5EF4-FFF2-40B4-BE49-F238E27FC236}">
                <a16:creationId xmlns:a16="http://schemas.microsoft.com/office/drawing/2014/main" id="{2D971455-7100-49DA-A3CE-E51531BCC430}"/>
              </a:ext>
            </a:extLst>
          </p:cNvPr>
          <p:cNvSpPr txBox="1"/>
          <p:nvPr/>
        </p:nvSpPr>
        <p:spPr>
          <a:xfrm>
            <a:off x="9407686" y="5216112"/>
            <a:ext cx="4512499" cy="73866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pt-BR" sz="1400" dirty="0">
                <a:highlight>
                  <a:srgbClr val="FFFF00"/>
                </a:highlight>
              </a:rPr>
              <a:t>Mestrado em Enfermagem (1979)</a:t>
            </a:r>
          </a:p>
          <a:p>
            <a:r>
              <a:rPr lang="pt-BR" sz="1400" dirty="0">
                <a:highlight>
                  <a:srgbClr val="FFFF00"/>
                </a:highlight>
              </a:rPr>
              <a:t>Doutorado em Enfermagem (2005)</a:t>
            </a:r>
          </a:p>
          <a:p>
            <a:r>
              <a:rPr lang="pt-BR" sz="1400" dirty="0">
                <a:highlight>
                  <a:srgbClr val="FFFF00"/>
                </a:highlight>
              </a:rPr>
              <a:t>Residências</a:t>
            </a:r>
          </a:p>
        </p:txBody>
      </p:sp>
      <p:pic>
        <p:nvPicPr>
          <p:cNvPr id="16" name="Imagem 15" descr="Uma imagem contendo Diagrama&#10;&#10;Descrição gerada automaticamente">
            <a:extLst>
              <a:ext uri="{FF2B5EF4-FFF2-40B4-BE49-F238E27FC236}">
                <a16:creationId xmlns:a16="http://schemas.microsoft.com/office/drawing/2014/main" id="{788183D0-DE74-327D-92A6-D421E364E40E}"/>
              </a:ext>
            </a:extLst>
          </p:cNvPr>
          <p:cNvPicPr>
            <a:picLocks noChangeAspect="1"/>
          </p:cNvPicPr>
          <p:nvPr/>
        </p:nvPicPr>
        <p:blipFill>
          <a:blip r:embed="rId8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729432" y="436001"/>
            <a:ext cx="1868208" cy="173736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198909944"/>
      </p:ext>
    </p:extLst>
  </p:cSld>
  <p:clrMapOvr>
    <a:masterClrMapping/>
  </p:clrMapOvr>
</p:sld>
</file>

<file path=ppt/slides/slide3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" name="Rectangle 21">
            <a:extLst>
              <a:ext uri="{FF2B5EF4-FFF2-40B4-BE49-F238E27FC236}">
                <a16:creationId xmlns:a16="http://schemas.microsoft.com/office/drawing/2014/main" id="{F98ED85F-DCEE-4B50-802E-71A6E3E12B04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 bwMode="ltGray">
          <a:xfrm>
            <a:off x="321564" y="320040"/>
            <a:ext cx="11548872" cy="6217920"/>
          </a:xfrm>
          <a:prstGeom prst="rect">
            <a:avLst/>
          </a:prstGeom>
          <a:solidFill>
            <a:schemeClr val="tx1">
              <a:lumMod val="75000"/>
              <a:lumOff val="25000"/>
            </a:schemeClr>
          </a:solidFill>
          <a:ln w="127000" cap="sq" cmpd="thinThick">
            <a:solidFill>
              <a:schemeClr val="tx1">
                <a:lumMod val="75000"/>
                <a:lumOff val="25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cxnSp>
        <p:nvCxnSpPr>
          <p:cNvPr id="24" name="Straight Connector 23">
            <a:extLst>
              <a:ext uri="{FF2B5EF4-FFF2-40B4-BE49-F238E27FC236}">
                <a16:creationId xmlns:a16="http://schemas.microsoft.com/office/drawing/2014/main" id="{E8E35B83-1EC3-4F87-9D54-D863463351B9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CxnSpPr>
            <a:cxnSpLocks noGrp="1" noRot="1" noChangeAspect="1" noMove="1" noResize="1" noEditPoints="1" noAdjustHandles="1" noChangeArrowheads="1" noChangeShapeType="1"/>
          </p:cNvCxn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CxnSpPr>
        <p:spPr>
          <a:xfrm>
            <a:off x="897636" y="1957388"/>
            <a:ext cx="10396728" cy="0"/>
          </a:xfrm>
          <a:prstGeom prst="line">
            <a:avLst/>
          </a:prstGeom>
          <a:ln w="2222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" name="Espaço Reservado para Conteúdo 2">
            <a:extLst>
              <a:ext uri="{FF2B5EF4-FFF2-40B4-BE49-F238E27FC236}">
                <a16:creationId xmlns:a16="http://schemas.microsoft.com/office/drawing/2014/main" id="{BF637EF5-E19B-4FE9-61F3-9E912AFE780C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778764" y="1311546"/>
            <a:ext cx="10515600" cy="3659988"/>
          </a:xfrm>
        </p:spPr>
        <p:txBody>
          <a:bodyPr vert="horz" lIns="91440" tIns="45720" rIns="91440" bIns="45720" rtlCol="0">
            <a:normAutofit/>
          </a:bodyPr>
          <a:lstStyle/>
          <a:p>
            <a:pPr marL="0" indent="0" algn="ctr">
              <a:spcAft>
                <a:spcPts val="600"/>
              </a:spcAft>
              <a:buNone/>
            </a:pPr>
            <a:r>
              <a:rPr lang="en-US" sz="3200" b="0" i="1" u="none" strike="noStrike" baseline="0" dirty="0">
                <a:solidFill>
                  <a:schemeClr val="bg1"/>
                </a:solidFill>
              </a:rPr>
              <a:t>“</a:t>
            </a:r>
            <a:r>
              <a:rPr lang="en-US" sz="3200" b="0" i="1" u="none" strike="noStrike" baseline="0" dirty="0" err="1">
                <a:solidFill>
                  <a:schemeClr val="bg1"/>
                </a:solidFill>
              </a:rPr>
              <a:t>Temos</a:t>
            </a:r>
            <a:r>
              <a:rPr lang="en-US" sz="3200" b="0" i="1" u="none" strike="noStrike" baseline="0" dirty="0">
                <a:solidFill>
                  <a:schemeClr val="bg1"/>
                </a:solidFill>
              </a:rPr>
              <a:t> que </a:t>
            </a:r>
            <a:r>
              <a:rPr lang="en-US" sz="3200" b="0" i="1" u="none" strike="noStrike" baseline="0" dirty="0" err="1">
                <a:solidFill>
                  <a:schemeClr val="bg1"/>
                </a:solidFill>
              </a:rPr>
              <a:t>ir</a:t>
            </a:r>
            <a:r>
              <a:rPr lang="en-US" sz="3200" b="0" i="1" u="none" strike="noStrike" baseline="0" dirty="0">
                <a:solidFill>
                  <a:schemeClr val="bg1"/>
                </a:solidFill>
              </a:rPr>
              <a:t> </a:t>
            </a:r>
            <a:r>
              <a:rPr lang="en-US" sz="3200" b="0" i="1" u="none" strike="noStrike" baseline="0" dirty="0" err="1">
                <a:solidFill>
                  <a:schemeClr val="bg1"/>
                </a:solidFill>
              </a:rPr>
              <a:t>onde</a:t>
            </a:r>
            <a:r>
              <a:rPr lang="en-US" sz="3200" b="0" i="1" u="none" strike="noStrike" baseline="0" dirty="0">
                <a:solidFill>
                  <a:schemeClr val="bg1"/>
                </a:solidFill>
              </a:rPr>
              <a:t> </a:t>
            </a:r>
            <a:r>
              <a:rPr lang="en-US" sz="3200" b="0" i="1" u="none" strike="noStrike" baseline="0" dirty="0" err="1">
                <a:solidFill>
                  <a:schemeClr val="bg1"/>
                </a:solidFill>
              </a:rPr>
              <a:t>os</a:t>
            </a:r>
            <a:r>
              <a:rPr lang="en-US" sz="3200" b="0" i="1" u="none" strike="noStrike" baseline="0" dirty="0">
                <a:solidFill>
                  <a:schemeClr val="bg1"/>
                </a:solidFill>
              </a:rPr>
              <a:t> </a:t>
            </a:r>
            <a:r>
              <a:rPr lang="en-US" sz="3200" b="0" i="1" u="none" strike="noStrike" baseline="0" dirty="0" err="1">
                <a:solidFill>
                  <a:schemeClr val="bg1"/>
                </a:solidFill>
              </a:rPr>
              <a:t>ventos</a:t>
            </a:r>
            <a:r>
              <a:rPr lang="en-US" sz="3200" b="0" i="1" u="none" strike="noStrike" baseline="0" dirty="0">
                <a:solidFill>
                  <a:schemeClr val="bg1"/>
                </a:solidFill>
              </a:rPr>
              <a:t> </a:t>
            </a:r>
            <a:r>
              <a:rPr lang="en-US" sz="3200" b="0" i="1" u="none" strike="noStrike" baseline="0" dirty="0" err="1">
                <a:solidFill>
                  <a:schemeClr val="bg1"/>
                </a:solidFill>
              </a:rPr>
              <a:t>podem</a:t>
            </a:r>
            <a:r>
              <a:rPr lang="en-US" sz="3200" b="0" i="1" u="none" strike="noStrike" baseline="0" dirty="0">
                <a:solidFill>
                  <a:schemeClr val="bg1"/>
                </a:solidFill>
              </a:rPr>
              <a:t> </a:t>
            </a:r>
            <a:r>
              <a:rPr lang="en-US" sz="3200" b="0" i="1" u="none" strike="noStrike" baseline="0" dirty="0" err="1">
                <a:solidFill>
                  <a:schemeClr val="bg1"/>
                </a:solidFill>
              </a:rPr>
              <a:t>nos</a:t>
            </a:r>
            <a:r>
              <a:rPr lang="en-US" sz="3200" b="0" i="1" u="none" strike="noStrike" baseline="0" dirty="0">
                <a:solidFill>
                  <a:schemeClr val="bg1"/>
                </a:solidFill>
              </a:rPr>
              <a:t> </a:t>
            </a:r>
            <a:r>
              <a:rPr lang="en-US" sz="3200" b="0" i="1" u="none" strike="noStrike" baseline="0" dirty="0" err="1">
                <a:solidFill>
                  <a:schemeClr val="bg1"/>
                </a:solidFill>
              </a:rPr>
              <a:t>levar</a:t>
            </a:r>
            <a:r>
              <a:rPr lang="en-US" sz="3200" b="0" i="1" u="none" strike="noStrike" baseline="0" dirty="0">
                <a:solidFill>
                  <a:schemeClr val="bg1"/>
                </a:solidFill>
              </a:rPr>
              <a:t>, </a:t>
            </a:r>
          </a:p>
          <a:p>
            <a:pPr marL="0" indent="0" algn="ctr">
              <a:spcAft>
                <a:spcPts val="600"/>
              </a:spcAft>
              <a:buNone/>
            </a:pPr>
            <a:r>
              <a:rPr lang="en-US" sz="3200" b="0" i="1" u="none" strike="noStrike" baseline="0" dirty="0">
                <a:solidFill>
                  <a:schemeClr val="bg1"/>
                </a:solidFill>
              </a:rPr>
              <a:t>mas o </a:t>
            </a:r>
            <a:r>
              <a:rPr lang="en-US" sz="3200" b="0" i="1" u="none" strike="noStrike" baseline="0" dirty="0" err="1">
                <a:solidFill>
                  <a:schemeClr val="bg1"/>
                </a:solidFill>
              </a:rPr>
              <a:t>navegador</a:t>
            </a:r>
            <a:r>
              <a:rPr lang="en-US" sz="3200" b="0" i="1" u="none" strike="noStrike" baseline="0" dirty="0">
                <a:solidFill>
                  <a:schemeClr val="bg1"/>
                </a:solidFill>
              </a:rPr>
              <a:t> </a:t>
            </a:r>
            <a:r>
              <a:rPr lang="en-US" sz="3200" b="0" i="1" u="none" strike="noStrike" baseline="0" dirty="0" err="1">
                <a:solidFill>
                  <a:schemeClr val="bg1"/>
                </a:solidFill>
              </a:rPr>
              <a:t>tem</a:t>
            </a:r>
            <a:r>
              <a:rPr lang="en-US" sz="3200" b="0" i="1" u="none" strike="noStrike" baseline="0" dirty="0">
                <a:solidFill>
                  <a:schemeClr val="bg1"/>
                </a:solidFill>
              </a:rPr>
              <a:t> que saber qual é o </a:t>
            </a:r>
            <a:r>
              <a:rPr lang="en-US" sz="3200" b="0" i="1" u="none" strike="noStrike" baseline="0" dirty="0" err="1">
                <a:solidFill>
                  <a:schemeClr val="bg1"/>
                </a:solidFill>
              </a:rPr>
              <a:t>seu</a:t>
            </a:r>
            <a:r>
              <a:rPr lang="en-US" sz="3200" b="0" i="1" u="none" strike="noStrike" baseline="0" dirty="0">
                <a:solidFill>
                  <a:schemeClr val="bg1"/>
                </a:solidFill>
              </a:rPr>
              <a:t> </a:t>
            </a:r>
            <a:r>
              <a:rPr lang="en-US" sz="3200" b="0" i="1" u="none" strike="noStrike" baseline="0" dirty="0" err="1">
                <a:solidFill>
                  <a:schemeClr val="bg1"/>
                </a:solidFill>
              </a:rPr>
              <a:t>porto</a:t>
            </a:r>
            <a:r>
              <a:rPr lang="en-US" sz="3200" b="0" i="1" u="none" strike="noStrike" baseline="0" dirty="0">
                <a:solidFill>
                  <a:schemeClr val="bg1"/>
                </a:solidFill>
              </a:rPr>
              <a:t>”. </a:t>
            </a:r>
            <a:endParaRPr lang="en-US" sz="3200" b="0" i="0" u="none" strike="noStrike" baseline="0" dirty="0">
              <a:solidFill>
                <a:schemeClr val="bg1"/>
              </a:solidFill>
            </a:endParaRPr>
          </a:p>
          <a:p>
            <a:pPr>
              <a:spcAft>
                <a:spcPts val="600"/>
              </a:spcAft>
            </a:pPr>
            <a:endParaRPr lang="en-US" sz="2400" b="0" i="0" u="none" strike="noStrike" baseline="0" dirty="0">
              <a:solidFill>
                <a:schemeClr val="bg1"/>
              </a:solidFill>
            </a:endParaRPr>
          </a:p>
          <a:p>
            <a:pPr marL="0" indent="0" algn="ctr">
              <a:spcAft>
                <a:spcPts val="600"/>
              </a:spcAft>
              <a:buNone/>
            </a:pPr>
            <a:r>
              <a:rPr lang="en-US" sz="2400" b="0" i="0" u="none" strike="noStrike" baseline="0" dirty="0" err="1">
                <a:solidFill>
                  <a:schemeClr val="bg1"/>
                </a:solidFill>
              </a:rPr>
              <a:t>Haydée</a:t>
            </a:r>
            <a:r>
              <a:rPr lang="en-US" sz="2400" b="0" i="0" u="none" strike="noStrike" baseline="0" dirty="0">
                <a:solidFill>
                  <a:schemeClr val="bg1"/>
                </a:solidFill>
              </a:rPr>
              <a:t> </a:t>
            </a:r>
            <a:r>
              <a:rPr lang="en-US" sz="2400" b="0" i="0" u="none" strike="noStrike" baseline="0" dirty="0" err="1">
                <a:solidFill>
                  <a:schemeClr val="bg1"/>
                </a:solidFill>
              </a:rPr>
              <a:t>Guanais</a:t>
            </a:r>
            <a:r>
              <a:rPr lang="en-US" sz="2400" b="0" i="0" u="none" strike="noStrike" baseline="0" dirty="0">
                <a:solidFill>
                  <a:schemeClr val="bg1"/>
                </a:solidFill>
              </a:rPr>
              <a:t> </a:t>
            </a:r>
            <a:r>
              <a:rPr lang="en-US" sz="2400" b="0" i="0" u="none" strike="noStrike" baseline="0" dirty="0" err="1">
                <a:solidFill>
                  <a:schemeClr val="bg1"/>
                </a:solidFill>
              </a:rPr>
              <a:t>Dourado</a:t>
            </a:r>
            <a:r>
              <a:rPr lang="en-US" sz="2400" b="0" i="0" u="none" strike="noStrike" baseline="0" dirty="0">
                <a:solidFill>
                  <a:schemeClr val="bg1"/>
                </a:solidFill>
              </a:rPr>
              <a:t>, 1991 </a:t>
            </a:r>
            <a:endParaRPr lang="en-US" sz="2400" dirty="0">
              <a:solidFill>
                <a:schemeClr val="bg1"/>
              </a:solidFill>
            </a:endParaRPr>
          </a:p>
        </p:txBody>
      </p:sp>
      <p:pic>
        <p:nvPicPr>
          <p:cNvPr id="13" name="Imagem 12">
            <a:extLst>
              <a:ext uri="{FF2B5EF4-FFF2-40B4-BE49-F238E27FC236}">
                <a16:creationId xmlns:a16="http://schemas.microsoft.com/office/drawing/2014/main" id="{E587936C-D101-A932-D39A-32D546A3B93A}"/>
              </a:ext>
            </a:extLst>
          </p:cNvPr>
          <p:cNvPicPr>
            <a:picLocks noChangeAspect="1"/>
          </p:cNvPicPr>
          <p:nvPr/>
        </p:nvPicPr>
        <p:blipFill rotWithShape="1">
          <a:blip r:embed="rId2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</a:blip>
          <a:srcRect l="37657" t="32778" r="22578" b="17362"/>
          <a:stretch/>
        </p:blipFill>
        <p:spPr>
          <a:xfrm>
            <a:off x="4208017" y="3851886"/>
            <a:ext cx="3476766" cy="245216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129097680"/>
      </p:ext>
    </p:extLst>
  </p:cSld>
  <p:clrMapOvr>
    <a:masterClrMapping/>
  </p:clrMapOvr>
</p:sld>
</file>

<file path=ppt/slides/slide4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30845C84-8441-4AF3-8FDC-F1BE2C94F06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pt-BR"/>
          </a:p>
        </p:txBody>
      </p:sp>
      <p:pic>
        <p:nvPicPr>
          <p:cNvPr id="5" name="Imagem 4">
            <a:extLst>
              <a:ext uri="{FF2B5EF4-FFF2-40B4-BE49-F238E27FC236}">
                <a16:creationId xmlns:a16="http://schemas.microsoft.com/office/drawing/2014/main" id="{6A757D62-883E-4664-9B2A-69ADE354DFC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pic>
        <p:nvPicPr>
          <p:cNvPr id="10" name="Imagem 10" descr="Resultado de imagem para simbolo do ufba">
            <a:extLst>
              <a:ext uri="{FF2B5EF4-FFF2-40B4-BE49-F238E27FC236}">
                <a16:creationId xmlns:a16="http://schemas.microsoft.com/office/drawing/2014/main" id="{6B2B25BB-6796-4C00-AF5E-21455318F0CB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692699" y="1014738"/>
            <a:ext cx="904728" cy="1086346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1" name="Picture 6" descr="Resultado de imagem para escola enfermagem ufba">
            <a:extLst>
              <a:ext uri="{FF2B5EF4-FFF2-40B4-BE49-F238E27FC236}">
                <a16:creationId xmlns:a16="http://schemas.microsoft.com/office/drawing/2014/main" id="{C76EFE80-0E0C-457D-A96F-5DD305A5E640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4" r:link="rId5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135662" y="1105546"/>
            <a:ext cx="904729" cy="90472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3" name="CaixaDeTexto 12">
            <a:extLst>
              <a:ext uri="{FF2B5EF4-FFF2-40B4-BE49-F238E27FC236}">
                <a16:creationId xmlns:a16="http://schemas.microsoft.com/office/drawing/2014/main" id="{DBB62AEF-3F1D-4352-A0A7-A39B9D05A23F}"/>
              </a:ext>
            </a:extLst>
          </p:cNvPr>
          <p:cNvSpPr txBox="1"/>
          <p:nvPr/>
        </p:nvSpPr>
        <p:spPr>
          <a:xfrm>
            <a:off x="681262" y="2305404"/>
            <a:ext cx="6177280" cy="1538883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/>
            <a:r>
              <a:rPr lang="pt-BR" sz="2000" b="1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UNIVERSIDADE FEDERAL DA BAHIA </a:t>
            </a:r>
            <a:br>
              <a:rPr lang="pt-BR" sz="20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</a:br>
            <a:r>
              <a:rPr lang="pt-BR" sz="20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pt-BR" sz="2000" b="1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ESCOLA DE ENFERMAGEM – EEUFBA</a:t>
            </a:r>
            <a:br>
              <a:rPr lang="pt-BR" sz="20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</a:br>
            <a:br>
              <a:rPr lang="pt-BR" sz="1800" dirty="0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</a:br>
            <a:br>
              <a:rPr lang="pt-BR" sz="1800" dirty="0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</a:br>
            <a:endParaRPr lang="pt-BR" dirty="0"/>
          </a:p>
        </p:txBody>
      </p:sp>
      <p:sp>
        <p:nvSpPr>
          <p:cNvPr id="14" name="CaixaDeTexto 13">
            <a:extLst>
              <a:ext uri="{FF2B5EF4-FFF2-40B4-BE49-F238E27FC236}">
                <a16:creationId xmlns:a16="http://schemas.microsoft.com/office/drawing/2014/main" id="{EF444F6A-362C-45FE-984E-351EB9ECE160}"/>
              </a:ext>
            </a:extLst>
          </p:cNvPr>
          <p:cNvSpPr txBox="1"/>
          <p:nvPr/>
        </p:nvSpPr>
        <p:spPr>
          <a:xfrm>
            <a:off x="762542" y="2961609"/>
            <a:ext cx="6096000" cy="646331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/>
            <a:r>
              <a:rPr lang="pt-BR" sz="1800" dirty="0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R. Basílio da Gama, 241</a:t>
            </a:r>
            <a:r>
              <a:rPr lang="pt-BR" sz="1800" dirty="0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, Campus Universitário do Canela. </a:t>
            </a:r>
            <a:br>
              <a:rPr lang="pt-BR" sz="1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</a:br>
            <a:r>
              <a:rPr lang="pt-BR" sz="1800" dirty="0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Salvador - Bahia. CEP 40231 - 300</a:t>
            </a:r>
            <a:endParaRPr lang="pt-BR" dirty="0"/>
          </a:p>
        </p:txBody>
      </p:sp>
      <p:sp>
        <p:nvSpPr>
          <p:cNvPr id="15" name="CaixaDeTexto 14">
            <a:extLst>
              <a:ext uri="{FF2B5EF4-FFF2-40B4-BE49-F238E27FC236}">
                <a16:creationId xmlns:a16="http://schemas.microsoft.com/office/drawing/2014/main" id="{A9F44F27-9954-41C9-A75F-F8151A8F4BB5}"/>
              </a:ext>
            </a:extLst>
          </p:cNvPr>
          <p:cNvSpPr txBox="1"/>
          <p:nvPr/>
        </p:nvSpPr>
        <p:spPr>
          <a:xfrm>
            <a:off x="586012" y="3599118"/>
            <a:ext cx="6177280" cy="289310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/>
            <a:r>
              <a:rPr lang="pt-BR" sz="3600" b="1" u="sng" dirty="0">
                <a:latin typeface="Times New Roman" panose="02020603050405020304" pitchFamily="18" charset="0"/>
                <a:ea typeface="Times New Roman" panose="02020603050405020304" pitchFamily="18" charset="0"/>
                <a:hlinkClick r:id="rId6">
                  <a:extLst>
                    <a:ext uri="{A12FA001-AC4F-418D-AE19-62706E023703}">
                      <ahyp:hlinkClr xmlns:ahyp="http://schemas.microsoft.com/office/drawing/2018/hyperlinkcolor" val="tx"/>
                    </a:ext>
                  </a:extLst>
                </a:hlinkClick>
              </a:rPr>
              <a:t>www.enfermagem.ufba.br</a:t>
            </a:r>
            <a:endParaRPr lang="pt-BR" sz="3600" b="1" u="sng" dirty="0">
              <a:latin typeface="Times New Roman" panose="02020603050405020304" pitchFamily="18" charset="0"/>
              <a:ea typeface="Times New Roman" panose="02020603050405020304" pitchFamily="18" charset="0"/>
            </a:endParaRPr>
          </a:p>
          <a:p>
            <a:pPr algn="ctr"/>
            <a:endParaRPr lang="pt-BR" sz="1800" dirty="0">
              <a:solidFill>
                <a:srgbClr val="000000"/>
              </a:solidFill>
              <a:latin typeface="Times New Roman" panose="02020603050405020304" pitchFamily="18" charset="0"/>
              <a:ea typeface="Times New Roman" panose="02020603050405020304" pitchFamily="18" charset="0"/>
            </a:endParaRPr>
          </a:p>
          <a:p>
            <a:pPr algn="ctr"/>
            <a:r>
              <a:rPr lang="pt-BR" sz="3200" dirty="0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IG: @enfermagemufba_ssa</a:t>
            </a:r>
          </a:p>
          <a:p>
            <a:pPr algn="ctr"/>
            <a:r>
              <a:rPr lang="pt-BR" sz="3200" dirty="0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YouTube: Enfermagem UFBA SSA</a:t>
            </a:r>
          </a:p>
          <a:p>
            <a:pPr algn="ctr"/>
            <a:r>
              <a:rPr lang="pt-BR" sz="3200" dirty="0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IG: @museuenf</a:t>
            </a:r>
          </a:p>
          <a:p>
            <a:pPr algn="ctr"/>
            <a:r>
              <a:rPr lang="pt-BR" sz="3200" dirty="0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E-mail: museuenf@ufba.br</a:t>
            </a:r>
          </a:p>
        </p:txBody>
      </p:sp>
    </p:spTree>
    <p:extLst>
      <p:ext uri="{BB962C8B-B14F-4D97-AF65-F5344CB8AC3E}">
        <p14:creationId xmlns:p14="http://schemas.microsoft.com/office/powerpoint/2010/main" val="3037144153"/>
      </p:ext>
    </p:extLst>
  </p:cSld>
  <p:clrMapOvr>
    <a:masterClrMapping/>
  </p:clrMapOvr>
</p:sld>
</file>

<file path=ppt/theme/theme1.xml><?xml version="1.0" encoding="utf-8"?>
<a:theme xmlns:a="http://schemas.openxmlformats.org/drawingml/2006/main" name="Tema do Offic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5276</TotalTime>
  <Words>1086</Words>
  <Application>Microsoft Office PowerPoint</Application>
  <PresentationFormat>Widescreen</PresentationFormat>
  <Paragraphs>128</Paragraphs>
  <Slides>40</Slides>
  <Notes>0</Notes>
  <HiddenSlides>0</HiddenSlides>
  <MMClips>0</MMClips>
  <ScaleCrop>false</ScaleCrop>
  <HeadingPairs>
    <vt:vector size="6" baseType="variant">
      <vt:variant>
        <vt:lpstr>Fontes usadas</vt:lpstr>
      </vt:variant>
      <vt:variant>
        <vt:i4>6</vt:i4>
      </vt:variant>
      <vt:variant>
        <vt:lpstr>Tema</vt:lpstr>
      </vt:variant>
      <vt:variant>
        <vt:i4>1</vt:i4>
      </vt:variant>
      <vt:variant>
        <vt:lpstr>Títulos de slides</vt:lpstr>
      </vt:variant>
      <vt:variant>
        <vt:i4>40</vt:i4>
      </vt:variant>
    </vt:vector>
  </HeadingPairs>
  <TitlesOfParts>
    <vt:vector size="47" baseType="lpstr">
      <vt:lpstr>-apple-system</vt:lpstr>
      <vt:lpstr>Arial</vt:lpstr>
      <vt:lpstr>Calibri</vt:lpstr>
      <vt:lpstr>Calibri Light</vt:lpstr>
      <vt:lpstr>Georgia</vt:lpstr>
      <vt:lpstr>Times New Roman</vt:lpstr>
      <vt:lpstr>Tema do Office</vt:lpstr>
      <vt:lpstr>Visita mediada à  Escola de Enfermagem </vt:lpstr>
      <vt:lpstr>Objetivo da Visita Mediada:</vt:lpstr>
      <vt:lpstr>GT Museu EEUFBA:</vt:lpstr>
      <vt:lpstr>Apresentação do PowerPoint</vt:lpstr>
      <vt:lpstr>Apresentação do PowerPoint</vt:lpstr>
      <vt:lpstr>História da EEUFBA - Linha do Tempo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       Primeiros Estágios/Práticas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Perfil do(a) egresso(a) da EEUFBA:</vt:lpstr>
      <vt:lpstr>Matriz curricular 2017.2</vt:lpstr>
      <vt:lpstr>Ensino, Pesquisa e Extensão</vt:lpstr>
      <vt:lpstr>Estrutura atual (2023):</vt:lpstr>
      <vt:lpstr>Apresentação do PowerPoint</vt:lpstr>
      <vt:lpstr>Apresentação do PowerPoint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Visita guiada à  Escola de Enfermagem</dc:title>
  <dc:creator>lucio ramos</dc:creator>
  <cp:lastModifiedBy>Jose Lucio Costa Ramos</cp:lastModifiedBy>
  <cp:revision>11</cp:revision>
  <dcterms:created xsi:type="dcterms:W3CDTF">2021-11-17T02:55:22Z</dcterms:created>
  <dcterms:modified xsi:type="dcterms:W3CDTF">2023-06-27T23:13:03Z</dcterms:modified>
</cp:coreProperties>
</file>