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2E2D6-30DB-D63D-E2D5-CF4040914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D5B3E47-1C63-3B59-29CC-69F7348D4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28F2E5-78EE-33A9-2FE8-FBABA0BCB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74B24A-59A2-D2B4-8B16-5D9625BE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ECD0F5-66D0-5BA5-14A1-8DF773C2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240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38F21-B8C4-377D-7351-5B2EF29A6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EF3FB7-0DB5-17E5-8219-A67B58BE4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B5EE5C-2262-36C9-D8B0-C83F4C1C7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E7D88C-9240-FC03-5351-7FD5A87E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B42227-965A-1749-27DC-264DD8D81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988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6634EE-640F-0DAC-D28F-59E6229C2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AF36CD-56B0-0DAD-AC25-92FD00742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C2A595-6756-1C46-487D-47AD868B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0C837C-13A6-227B-3A32-0C3B62C2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A10F27-3B0A-4655-413F-00CFE5E67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3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6F05E-2BA9-7E6F-93E5-9632BD46D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CDDE8C-80E8-846C-0BFC-50507D94D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382BAC-13F4-4939-CB40-BCE7FAE21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1467E5-E8F5-B8D1-4486-B5AFEA47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9609BD-8A83-DECD-7E8A-3A86A4181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6A817A-AAE2-0D56-A74D-7DD7F494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87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8EE0E-5F4F-5723-4196-E7A9CB0CB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27C0A6-F434-D9F5-8B7B-56A25D2B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B5BE56-6ABA-A4F0-DDC8-E93136237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02650F2-2E7B-CDD7-F491-9C88067AD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62EAD20-7A39-2A79-4F3D-A984F444FE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A85F934-B7C9-75F3-E845-F1EAEE4FF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B37E9E-F875-2190-E3A0-9B414C0E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18AC8E-055A-FB04-70B3-27FA556B0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76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541AF-E7EE-36B8-E0A5-2BBEDFF32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08E45E4-F67A-A74A-392C-FA3B9DA4E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1986B23-1720-46D2-545A-116714EB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0717486-A6EB-1F13-010A-71D6CC28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65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4D72637-1BB8-837E-28D5-E84A32CC6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19A567C-B97C-8095-BDBE-1C606830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8CFFA81-F75B-7985-FA64-634C80AE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021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BBDEFD-FD52-86D3-405B-DEA201FFA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F20223-EA72-CA0C-FA64-4468FCE7B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DFB931-1007-D91A-D034-22D9B6C3A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E65AA7-21D3-C299-FD19-1213C1740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E8F551D-4375-DDBF-2807-AE7CEE304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67A972-9A9A-9E13-CEBB-178BFA03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743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845F3-0A0A-4F2A-9974-6C1E33AA5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E7C73A5-6BA9-54AE-14AA-6914707778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DB228BA-26AD-E494-2CFB-13C8E9C66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88FA06-1452-EBD5-C47F-93EDBD84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43AC05-040D-8AB3-377D-2301133B2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C78556-4275-C4D8-B19E-D2FD1CB9B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723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D6AA5-0359-446D-6444-C0E608071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2410B1-EC78-A8EF-0DBF-7011FC3A7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98CB92-1872-E98C-8974-9D2940EA4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3655AE-1452-FF70-A345-1FDA9D998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66BCA6-D74C-FAF2-EB96-C7DFB39EA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076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AE549F-2D6E-1E0D-2A38-898E24928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B1533B6-0545-F1F3-DC0B-551C3B5FC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6F21F7-E8D5-5264-FB39-2E7BBDF96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5CD0B6-B4D7-8C0E-114A-FA02152CE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DF0D3A-A3DD-7DE5-7527-D552FADBE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34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8BD22E5-859D-B2D5-92FA-271DD4090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AC6A52-DFEC-585A-2159-1972AF761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383A4F-46DF-957F-46E9-03D940F2F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85136-5AE9-4106-8A8E-5B858D4FA68B}" type="datetimeFigureOut">
              <a:rPr lang="pt-BR" smtClean="0"/>
              <a:t>01/04/2026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46ADA7-9121-9E02-74EB-7957370E5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FF4885-4D85-2769-55F1-5F0886D95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6E118-3973-4FE0-8DB3-0E8E35D809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38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1CDD2EC-A51B-2208-424E-8CD629706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198" y="867745"/>
            <a:ext cx="8191584" cy="460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215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Mauro Silva</dc:creator>
  <cp:lastModifiedBy>Mauro Silva</cp:lastModifiedBy>
  <cp:revision>1</cp:revision>
  <dcterms:created xsi:type="dcterms:W3CDTF">2026-04-01T12:51:01Z</dcterms:created>
  <dcterms:modified xsi:type="dcterms:W3CDTF">2026-04-01T12:51:44Z</dcterms:modified>
</cp:coreProperties>
</file>