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3843000" cy="17272000"/>
  <p:notesSz cx="13843000" cy="1727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F95B-289D-8D35-AB34-C63FDCFCAEE0}" v="181" dt="2024-08-05T14:15:50.7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0"/>
  </p:normalViewPr>
  <p:slideViewPr>
    <p:cSldViewPr>
      <p:cViewPr varScale="1">
        <p:scale>
          <a:sx n="44" d="100"/>
          <a:sy n="44" d="100"/>
        </p:scale>
        <p:origin x="28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o Lincoln Carvalho Nascimento" userId="S::brendo.nascimento@estagiario.museus.gov.br::17d0ad98-a277-41bf-b8f9-f1c587a0ef0d" providerId="AD" clId="Web-{E5D3F95B-289D-8D35-AB34-C63FDCFCAEE0}"/>
    <pc:docChg chg="addSld delSld modSld">
      <pc:chgData name="Brendo Lincoln Carvalho Nascimento" userId="S::brendo.nascimento@estagiario.museus.gov.br::17d0ad98-a277-41bf-b8f9-f1c587a0ef0d" providerId="AD" clId="Web-{E5D3F95B-289D-8D35-AB34-C63FDCFCAEE0}" dt="2024-08-05T14:15:50.797" v="127"/>
      <pc:docMkLst>
        <pc:docMk/>
      </pc:docMkLst>
      <pc:sldChg chg="delSp modSp del">
        <pc:chgData name="Brendo Lincoln Carvalho Nascimento" userId="S::brendo.nascimento@estagiario.museus.gov.br::17d0ad98-a277-41bf-b8f9-f1c587a0ef0d" providerId="AD" clId="Web-{E5D3F95B-289D-8D35-AB34-C63FDCFCAEE0}" dt="2024-08-05T14:15:50.797" v="127"/>
        <pc:sldMkLst>
          <pc:docMk/>
          <pc:sldMk cId="0" sldId="257"/>
        </pc:sldMkLst>
        <pc:spChg chg="mod">
          <ac:chgData name="Brendo Lincoln Carvalho Nascimento" userId="S::brendo.nascimento@estagiario.museus.gov.br::17d0ad98-a277-41bf-b8f9-f1c587a0ef0d" providerId="AD" clId="Web-{E5D3F95B-289D-8D35-AB34-C63FDCFCAEE0}" dt="2024-08-05T14:09:41.867" v="6"/>
          <ac:spMkLst>
            <pc:docMk/>
            <pc:sldMk cId="0" sldId="257"/>
            <ac:spMk id="2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2"/>
          <ac:spMkLst>
            <pc:docMk/>
            <pc:sldMk cId="0" sldId="257"/>
            <ac:spMk id="14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3"/>
          <ac:spMkLst>
            <pc:docMk/>
            <pc:sldMk cId="0" sldId="257"/>
            <ac:spMk id="15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82" v="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82" v="5"/>
          <ac:spMkLst>
            <pc:docMk/>
            <pc:sldMk cId="0" sldId="257"/>
            <ac:spMk id="17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5"/>
          <ac:spMkLst>
            <pc:docMk/>
            <pc:sldMk cId="0" sldId="257"/>
            <ac:spMk id="20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4"/>
          <ac:spMkLst>
            <pc:docMk/>
            <pc:sldMk cId="0" sldId="257"/>
            <ac:spMk id="21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3"/>
          <ac:spMkLst>
            <pc:docMk/>
            <pc:sldMk cId="0" sldId="257"/>
            <ac:spMk id="22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2"/>
          <ac:spMkLst>
            <pc:docMk/>
            <pc:sldMk cId="0" sldId="257"/>
            <ac:spMk id="23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1"/>
          <ac:spMkLst>
            <pc:docMk/>
            <pc:sldMk cId="0" sldId="257"/>
            <ac:spMk id="24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0"/>
          <ac:spMkLst>
            <pc:docMk/>
            <pc:sldMk cId="0" sldId="257"/>
            <ac:spMk id="25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9"/>
          <ac:spMkLst>
            <pc:docMk/>
            <pc:sldMk cId="0" sldId="257"/>
            <ac:spMk id="26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7"/>
          <ac:spMkLst>
            <pc:docMk/>
            <pc:sldMk cId="0" sldId="257"/>
            <ac:spMk id="28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6"/>
          <ac:spMkLst>
            <pc:docMk/>
            <pc:sldMk cId="0" sldId="257"/>
            <ac:spMk id="29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4"/>
          <ac:spMkLst>
            <pc:docMk/>
            <pc:sldMk cId="0" sldId="257"/>
            <ac:spMk id="31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09:57.789" v="9"/>
          <ac:spMkLst>
            <pc:docMk/>
            <pc:sldMk cId="0" sldId="257"/>
            <ac:spMk id="32" creationId="{00000000-0000-0000-0000-000000000000}"/>
          </ac:spMkLst>
        </pc:spChg>
        <pc:grpChg chg="del mod">
          <ac:chgData name="Brendo Lincoln Carvalho Nascimento" userId="S::brendo.nascimento@estagiario.museus.gov.br::17d0ad98-a277-41bf-b8f9-f1c587a0ef0d" providerId="AD" clId="Web-{E5D3F95B-289D-8D35-AB34-C63FDCFCAEE0}" dt="2024-08-05T14:10:00.414" v="11"/>
          <ac:grpSpMkLst>
            <pc:docMk/>
            <pc:sldMk cId="0" sldId="257"/>
            <ac:grpSpMk id="4" creationId="{00000000-0000-0000-0000-000000000000}"/>
          </ac:grpSpMkLst>
        </pc:grpChg>
        <pc:grpChg chg="del">
          <ac:chgData name="Brendo Lincoln Carvalho Nascimento" userId="S::brendo.nascimento@estagiario.museus.gov.br::17d0ad98-a277-41bf-b8f9-f1c587a0ef0d" providerId="AD" clId="Web-{E5D3F95B-289D-8D35-AB34-C63FDCFCAEE0}" dt="2024-08-05T14:10:04.617" v="12"/>
          <ac:grpSpMkLst>
            <pc:docMk/>
            <pc:sldMk cId="0" sldId="257"/>
            <ac:grpSpMk id="34" creationId="{00000000-0000-0000-0000-000000000000}"/>
          </ac:grpSpMkLst>
        </pc:grpChg>
        <pc:grpChg chg="del">
          <ac:chgData name="Brendo Lincoln Carvalho Nascimento" userId="S::brendo.nascimento@estagiario.museus.gov.br::17d0ad98-a277-41bf-b8f9-f1c587a0ef0d" providerId="AD" clId="Web-{E5D3F95B-289D-8D35-AB34-C63FDCFCAEE0}" dt="2024-08-05T14:09:55.711" v="8"/>
          <ac:grpSpMkLst>
            <pc:docMk/>
            <pc:sldMk cId="0" sldId="257"/>
            <ac:grpSpMk id="55" creationId="{3AC4D4C1-0C0B-89D6-9D70-E1E5ED97268B}"/>
          </ac:grpSpMkLst>
        </pc:grp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27"/>
          <ac:picMkLst>
            <pc:docMk/>
            <pc:sldMk cId="0" sldId="257"/>
            <ac:picMk id="18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26"/>
          <ac:picMkLst>
            <pc:docMk/>
            <pc:sldMk cId="0" sldId="257"/>
            <ac:picMk id="19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8"/>
          <ac:picMkLst>
            <pc:docMk/>
            <pc:sldMk cId="0" sldId="257"/>
            <ac:picMk id="27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5"/>
          <ac:picMkLst>
            <pc:docMk/>
            <pc:sldMk cId="0" sldId="257"/>
            <ac:picMk id="30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3"/>
          <ac:picMkLst>
            <pc:docMk/>
            <pc:sldMk cId="0" sldId="257"/>
            <ac:picMk id="33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09:53.586" v="7"/>
          <ac:picMkLst>
            <pc:docMk/>
            <pc:sldMk cId="0" sldId="257"/>
            <ac:picMk id="74" creationId="{4CE5A593-88ED-5AC5-46F6-EC5F9FCC04A3}"/>
          </ac:picMkLst>
        </pc:picChg>
      </pc:sldChg>
      <pc:sldChg chg="addSp modSp new">
        <pc:chgData name="Brendo Lincoln Carvalho Nascimento" userId="S::brendo.nascimento@estagiario.museus.gov.br::17d0ad98-a277-41bf-b8f9-f1c587a0ef0d" providerId="AD" clId="Web-{E5D3F95B-289D-8D35-AB34-C63FDCFCAEE0}" dt="2024-08-05T14:15:44.250" v="126" actId="1076"/>
        <pc:sldMkLst>
          <pc:docMk/>
          <pc:sldMk cId="429987245" sldId="258"/>
        </pc:sldMkLst>
        <pc:spChg chg="add mod">
          <ac:chgData name="Brendo Lincoln Carvalho Nascimento" userId="S::brendo.nascimento@estagiario.museus.gov.br::17d0ad98-a277-41bf-b8f9-f1c587a0ef0d" providerId="AD" clId="Web-{E5D3F95B-289D-8D35-AB34-C63FDCFCAEE0}" dt="2024-08-05T14:14:00.466" v="66" actId="20577"/>
          <ac:spMkLst>
            <pc:docMk/>
            <pc:sldMk cId="429987245" sldId="258"/>
            <ac:spMk id="6" creationId="{7CE98A0E-80E6-05EA-22E2-20D5AA10A3FA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33.483" v="74" actId="1076"/>
          <ac:spMkLst>
            <pc:docMk/>
            <pc:sldMk cId="429987245" sldId="258"/>
            <ac:spMk id="8" creationId="{56EC2DFE-5C09-EBB2-C089-7FA19F059FE0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09.967" v="67" actId="20577"/>
          <ac:spMkLst>
            <pc:docMk/>
            <pc:sldMk cId="429987245" sldId="258"/>
            <ac:spMk id="10" creationId="{01C77D6F-3A65-26DC-C042-F5ECFDAA36E9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20.858" v="71" actId="20577"/>
          <ac:spMkLst>
            <pc:docMk/>
            <pc:sldMk cId="429987245" sldId="258"/>
            <ac:spMk id="12" creationId="{A091FCAD-F32F-05CC-2379-FF3D793BB705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14.748" v="68" actId="20577"/>
          <ac:spMkLst>
            <pc:docMk/>
            <pc:sldMk cId="429987245" sldId="258"/>
            <ac:spMk id="14" creationId="{924F2E83-298B-BC56-8CC3-5C4C93D14A1D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20.561" v="70" actId="20577"/>
          <ac:spMkLst>
            <pc:docMk/>
            <pc:sldMk cId="429987245" sldId="258"/>
            <ac:spMk id="16" creationId="{3F6B3B99-ABED-C7DF-E4D1-98F7E183138A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5:44.250" v="126" actId="1076"/>
          <ac:spMkLst>
            <pc:docMk/>
            <pc:sldMk cId="429987245" sldId="258"/>
            <ac:spMk id="17" creationId="{9C24ED9B-2A7D-AC31-CAAF-2660AE3A4B3A}"/>
          </ac:spMkLst>
        </pc:sp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2:33.371" v="32" actId="14100"/>
          <ac:picMkLst>
            <pc:docMk/>
            <pc:sldMk cId="429987245" sldId="258"/>
            <ac:picMk id="2" creationId="{8632DEE2-405E-9C9E-5169-BD9247D9E300}"/>
          </ac:picMkLst>
        </pc:pic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2:57.949" v="38" actId="1076"/>
          <ac:picMkLst>
            <pc:docMk/>
            <pc:sldMk cId="429987245" sldId="258"/>
            <ac:picMk id="3" creationId="{6969BE78-0B11-EF3C-ED9C-75F7335FE6C7}"/>
          </ac:picMkLst>
        </pc:pic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5:37.219" v="125" actId="1076"/>
          <ac:picMkLst>
            <pc:docMk/>
            <pc:sldMk cId="429987245" sldId="258"/>
            <ac:picMk id="4" creationId="{16AB4108-3D96-8FA9-784B-725FDA0C8D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99163" cy="86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7840663" y="0"/>
            <a:ext cx="5999162" cy="86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15091-4786-6946-8CC5-FF2CC4956F9D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84700" y="2159000"/>
            <a:ext cx="4673600" cy="5829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384300" y="8312150"/>
            <a:ext cx="11074400" cy="6800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6406813"/>
            <a:ext cx="5999163" cy="86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7840663" y="16406813"/>
            <a:ext cx="5999162" cy="86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FD74-D980-0148-B75C-9369B6370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1530" y="2383853"/>
            <a:ext cx="9197340" cy="1614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3060" y="4306316"/>
            <a:ext cx="7574280" cy="1922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523"/>
            <a:ext cx="10819130" cy="6637020"/>
          </a:xfrm>
          <a:custGeom>
            <a:avLst/>
            <a:gdLst/>
            <a:ahLst/>
            <a:cxnLst/>
            <a:rect l="l" t="t" r="r" b="b"/>
            <a:pathLst>
              <a:path w="10819130" h="6637020">
                <a:moveTo>
                  <a:pt x="10819003" y="0"/>
                </a:moveTo>
                <a:lnTo>
                  <a:pt x="0" y="0"/>
                </a:lnTo>
                <a:lnTo>
                  <a:pt x="0" y="6636791"/>
                </a:lnTo>
                <a:lnTo>
                  <a:pt x="10819003" y="6636791"/>
                </a:lnTo>
                <a:lnTo>
                  <a:pt x="10819003" y="0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020" y="1768665"/>
            <a:ext cx="4706874" cy="507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72506" y="1768665"/>
            <a:ext cx="4706874" cy="507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57" y="15474670"/>
            <a:ext cx="13832840" cy="19685"/>
          </a:xfrm>
          <a:custGeom>
            <a:avLst/>
            <a:gdLst/>
            <a:ahLst/>
            <a:cxnLst/>
            <a:rect l="l" t="t" r="r" b="b"/>
            <a:pathLst>
              <a:path w="13832840" h="19684">
                <a:moveTo>
                  <a:pt x="0" y="19329"/>
                </a:moveTo>
                <a:lnTo>
                  <a:pt x="13832497" y="19329"/>
                </a:lnTo>
                <a:lnTo>
                  <a:pt x="13832497" y="0"/>
                </a:lnTo>
                <a:lnTo>
                  <a:pt x="0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" y="0"/>
            <a:ext cx="13832840" cy="5899785"/>
          </a:xfrm>
          <a:custGeom>
            <a:avLst/>
            <a:gdLst/>
            <a:ahLst/>
            <a:cxnLst/>
            <a:rect l="l" t="t" r="r" b="b"/>
            <a:pathLst>
              <a:path w="13832840" h="5899785">
                <a:moveTo>
                  <a:pt x="0" y="5899467"/>
                </a:moveTo>
                <a:lnTo>
                  <a:pt x="13832497" y="5899467"/>
                </a:lnTo>
                <a:lnTo>
                  <a:pt x="13832497" y="0"/>
                </a:lnTo>
                <a:lnTo>
                  <a:pt x="0" y="0"/>
                </a:lnTo>
                <a:lnTo>
                  <a:pt x="0" y="5899467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5494000"/>
            <a:ext cx="13843000" cy="1778000"/>
          </a:xfrm>
          <a:custGeom>
            <a:avLst/>
            <a:gdLst/>
            <a:ahLst/>
            <a:cxnLst/>
            <a:rect l="l" t="t" r="r" b="b"/>
            <a:pathLst>
              <a:path w="13843000" h="1778000">
                <a:moveTo>
                  <a:pt x="13843000" y="0"/>
                </a:moveTo>
                <a:lnTo>
                  <a:pt x="0" y="0"/>
                </a:lnTo>
                <a:lnTo>
                  <a:pt x="0" y="1778000"/>
                </a:lnTo>
                <a:lnTo>
                  <a:pt x="13843000" y="1778000"/>
                </a:lnTo>
                <a:lnTo>
                  <a:pt x="13843000" y="0"/>
                </a:lnTo>
                <a:close/>
              </a:path>
            </a:pathLst>
          </a:custGeom>
          <a:solidFill>
            <a:srgbClr val="064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58831" y="0"/>
            <a:ext cx="9684385" cy="889000"/>
          </a:xfrm>
          <a:custGeom>
            <a:avLst/>
            <a:gdLst/>
            <a:ahLst/>
            <a:cxnLst/>
            <a:rect l="l" t="t" r="r" b="b"/>
            <a:pathLst>
              <a:path w="9684385" h="889000">
                <a:moveTo>
                  <a:pt x="9684168" y="0"/>
                </a:moveTo>
                <a:lnTo>
                  <a:pt x="0" y="0"/>
                </a:lnTo>
                <a:lnTo>
                  <a:pt x="0" y="259913"/>
                </a:lnTo>
                <a:lnTo>
                  <a:pt x="1718" y="306667"/>
                </a:lnTo>
                <a:lnTo>
                  <a:pt x="6815" y="352694"/>
                </a:lnTo>
                <a:lnTo>
                  <a:pt x="15162" y="397662"/>
                </a:lnTo>
                <a:lnTo>
                  <a:pt x="26636" y="441450"/>
                </a:lnTo>
                <a:lnTo>
                  <a:pt x="41116" y="483935"/>
                </a:lnTo>
                <a:lnTo>
                  <a:pt x="58481" y="524996"/>
                </a:lnTo>
                <a:lnTo>
                  <a:pt x="78608" y="564512"/>
                </a:lnTo>
                <a:lnTo>
                  <a:pt x="101377" y="602360"/>
                </a:lnTo>
                <a:lnTo>
                  <a:pt x="126665" y="638418"/>
                </a:lnTo>
                <a:lnTo>
                  <a:pt x="154350" y="672566"/>
                </a:lnTo>
                <a:lnTo>
                  <a:pt x="184312" y="704681"/>
                </a:lnTo>
                <a:lnTo>
                  <a:pt x="216427" y="734642"/>
                </a:lnTo>
                <a:lnTo>
                  <a:pt x="250576" y="762327"/>
                </a:lnTo>
                <a:lnTo>
                  <a:pt x="286635" y="787615"/>
                </a:lnTo>
                <a:lnTo>
                  <a:pt x="324484" y="810383"/>
                </a:lnTo>
                <a:lnTo>
                  <a:pt x="364000" y="830510"/>
                </a:lnTo>
                <a:lnTo>
                  <a:pt x="405062" y="847875"/>
                </a:lnTo>
                <a:lnTo>
                  <a:pt x="447548" y="862355"/>
                </a:lnTo>
                <a:lnTo>
                  <a:pt x="491337" y="873830"/>
                </a:lnTo>
                <a:lnTo>
                  <a:pt x="536307" y="882176"/>
                </a:lnTo>
                <a:lnTo>
                  <a:pt x="582336" y="887273"/>
                </a:lnTo>
                <a:lnTo>
                  <a:pt x="629302" y="889000"/>
                </a:lnTo>
                <a:lnTo>
                  <a:pt x="9684168" y="889000"/>
                </a:lnTo>
                <a:lnTo>
                  <a:pt x="9684168" y="0"/>
                </a:lnTo>
                <a:close/>
              </a:path>
            </a:pathLst>
          </a:custGeom>
          <a:solidFill>
            <a:srgbClr val="03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50103"/>
            <a:ext cx="8283575" cy="1029335"/>
          </a:xfrm>
          <a:custGeom>
            <a:avLst/>
            <a:gdLst/>
            <a:ahLst/>
            <a:cxnLst/>
            <a:rect l="l" t="t" r="r" b="b"/>
            <a:pathLst>
              <a:path w="8283575" h="1029335">
                <a:moveTo>
                  <a:pt x="8283003" y="0"/>
                </a:moveTo>
                <a:lnTo>
                  <a:pt x="0" y="0"/>
                </a:lnTo>
                <a:lnTo>
                  <a:pt x="0" y="1029157"/>
                </a:lnTo>
                <a:lnTo>
                  <a:pt x="8283041" y="1029169"/>
                </a:lnTo>
                <a:lnTo>
                  <a:pt x="828300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1576" y="2311608"/>
            <a:ext cx="5077246" cy="843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8116" y="3342622"/>
            <a:ext cx="4704166" cy="239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8936" y="7151560"/>
            <a:ext cx="3462528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020" y="7151560"/>
            <a:ext cx="2488692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90688" y="7151560"/>
            <a:ext cx="2488692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gradient&#10;&#10;Description automatically generated">
            <a:extLst>
              <a:ext uri="{FF2B5EF4-FFF2-40B4-BE49-F238E27FC236}">
                <a16:creationId xmlns:a16="http://schemas.microsoft.com/office/drawing/2014/main" id="{8632DEE2-405E-9C9E-5169-BD9247D9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97" y="-223459"/>
            <a:ext cx="13968618" cy="17541236"/>
          </a:xfrm>
          <a:prstGeom prst="rect">
            <a:avLst/>
          </a:prstGeom>
        </p:spPr>
      </p:pic>
      <p:pic>
        <p:nvPicPr>
          <p:cNvPr id="3" name="Picture 2" descr="A screen shot of a white screen&#10;&#10;Description automatically generated">
            <a:extLst>
              <a:ext uri="{FF2B5EF4-FFF2-40B4-BE49-F238E27FC236}">
                <a16:creationId xmlns:a16="http://schemas.microsoft.com/office/drawing/2014/main" id="{6969BE78-0B11-EF3C-ED9C-75F7335F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1" y="2549062"/>
            <a:ext cx="13381428" cy="14867502"/>
          </a:xfrm>
          <a:prstGeom prst="rect">
            <a:avLst/>
          </a:prstGeom>
        </p:spPr>
      </p:pic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16AB4108-3D96-8FA9-784B-725FDA0C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969" y="14128757"/>
            <a:ext cx="8214159" cy="1643890"/>
          </a:xfrm>
          <a:prstGeom prst="rect">
            <a:avLst/>
          </a:prstGeom>
        </p:spPr>
      </p:pic>
      <p:sp>
        <p:nvSpPr>
          <p:cNvPr id="6" name="object 12">
            <a:extLst>
              <a:ext uri="{FF2B5EF4-FFF2-40B4-BE49-F238E27FC236}">
                <a16:creationId xmlns:a16="http://schemas.microsoft.com/office/drawing/2014/main" id="{7CE98A0E-80E6-05EA-22E2-20D5AA10A3FA}"/>
              </a:ext>
            </a:extLst>
          </p:cNvPr>
          <p:cNvSpPr txBox="1"/>
          <p:nvPr/>
        </p:nvSpPr>
        <p:spPr>
          <a:xfrm>
            <a:off x="1170852" y="5295521"/>
            <a:ext cx="11893927" cy="26289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375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Palestra</a:t>
            </a: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00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Narrativas de acesso: inclusão e acessibilidade em museus e arquivos</a:t>
            </a:r>
            <a:endParaRPr lang="en-US" sz="3000" b="1" dirty="0" smtClean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225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25/09/24 –</a:t>
            </a:r>
            <a:r>
              <a:rPr sz="2250" spc="-5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5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09</a:t>
            </a: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h30 a 11h30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Bloco H, sala 247, Campus Sta. Mônica – Evento presencial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01C77D6F-3A65-26DC-C042-F5ECFDAA36E9}"/>
              </a:ext>
            </a:extLst>
          </p:cNvPr>
          <p:cNvSpPr txBox="1"/>
          <p:nvPr/>
        </p:nvSpPr>
        <p:spPr>
          <a:xfrm>
            <a:off x="1170852" y="8547159"/>
            <a:ext cx="11893925" cy="215443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sz="375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E</a:t>
            </a:r>
            <a:r>
              <a:rPr lang="pt-BR" sz="3750" b="1" dirty="0" err="1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xposição</a:t>
            </a:r>
            <a:endParaRPr lang="pt-BR" sz="3750" b="1" dirty="0" smtClean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00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Memórias de Uberlândia</a:t>
            </a:r>
            <a:endParaRPr lang="pt-BR" sz="3000" b="1" dirty="0" smtClean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25/09/24 –</a:t>
            </a:r>
            <a:r>
              <a:rPr lang="pt-BR" sz="2250" spc="-5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14h00 a 17h00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Exposição de documentos e objetos museológicos do acervo do </a:t>
            </a:r>
            <a:r>
              <a:rPr lang="pt-BR" sz="2250" spc="-1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Cdhis</a:t>
            </a:r>
            <a:endParaRPr lang="pt-BR" sz="2250" spc="-10" dirty="0" smtClea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Térreo do bloco 1Q, Campus Sta. Mônica – Evento presencial</a:t>
            </a:r>
            <a:endParaRPr lang="pt-BR" sz="2250" dirty="0" smtClea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24F2E83-298B-BC56-8CC3-5C4C93D14A1D}"/>
              </a:ext>
            </a:extLst>
          </p:cNvPr>
          <p:cNvSpPr txBox="1"/>
          <p:nvPr/>
        </p:nvSpPr>
        <p:spPr>
          <a:xfrm>
            <a:off x="1145986" y="11324308"/>
            <a:ext cx="11918791" cy="25263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75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Exibição do Filme</a:t>
            </a: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000" b="1" dirty="0" smtClean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Uberlândia Cidade Menina</a:t>
            </a:r>
            <a:endParaRPr sz="3000" dirty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lang="pt-BR" sz="225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25/09/24 –</a:t>
            </a:r>
            <a:r>
              <a:rPr lang="pt-BR" sz="2250" spc="-5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17h30 a 19h00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t-BR" sz="225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Exibição  do filme: </a:t>
            </a:r>
            <a:r>
              <a:rPr lang="pt-BR" sz="22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Uberlândia</a:t>
            </a:r>
            <a:r>
              <a:rPr lang="pt-BR" sz="22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Cidade Menina O vídeo mostra a realidade da próspera cidade de Uberlândia na década de 1940. </a:t>
            </a:r>
            <a:r>
              <a:rPr lang="pt-BR" sz="22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t-BR" sz="225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spcBef>
                <a:spcPts val="15"/>
              </a:spcBef>
            </a:pPr>
            <a:r>
              <a:rPr lang="pt-BR" sz="2250" spc="-1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Térreo do bloco 1Q, Campus Sta. Mônica – Evento presencial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9C24ED9B-2A7D-AC31-CAAF-2660AE3A4B3A}"/>
              </a:ext>
            </a:extLst>
          </p:cNvPr>
          <p:cNvSpPr txBox="1"/>
          <p:nvPr/>
        </p:nvSpPr>
        <p:spPr>
          <a:xfrm>
            <a:off x="1321457" y="14400417"/>
            <a:ext cx="6285843" cy="115416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4000" b="1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Cdhis</a:t>
            </a:r>
            <a:endParaRPr lang="en-US" sz="4000" b="1" dirty="0" smtClean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Centro de </a:t>
            </a:r>
            <a:r>
              <a:rPr lang="en-US" sz="2000" b="1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Documentação</a:t>
            </a:r>
            <a:r>
              <a:rPr lang="en-US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e </a:t>
            </a:r>
            <a:r>
              <a:rPr lang="en-US" sz="2000" b="1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Pesquisa</a:t>
            </a:r>
            <a:r>
              <a:rPr lang="en-US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em</a:t>
            </a:r>
            <a:r>
              <a:rPr lang="en-US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História</a:t>
            </a:r>
            <a:endParaRPr lang="en-US" sz="20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998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E1E18F5B10CC43B7211924975B1AC4" ma:contentTypeVersion="17" ma:contentTypeDescription="Criar um novo documento." ma:contentTypeScope="" ma:versionID="730af5564e35c9f4ee748ac0363c5661">
  <xsd:schema xmlns:xsd="http://www.w3.org/2001/XMLSchema" xmlns:xs="http://www.w3.org/2001/XMLSchema" xmlns:p="http://schemas.microsoft.com/office/2006/metadata/properties" xmlns:ns2="6dc82402-eed8-4b91-95a7-85da42a58b7d" xmlns:ns3="7973a15d-ea0e-4597-bd61-09a1832f458f" targetNamespace="http://schemas.microsoft.com/office/2006/metadata/properties" ma:root="true" ma:fieldsID="5f2419986bfac178e8e22717245c236e" ns2:_="" ns3:_="">
    <xsd:import namespace="6dc82402-eed8-4b91-95a7-85da42a58b7d"/>
    <xsd:import namespace="7973a15d-ea0e-4597-bd61-09a1832f458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2402-eed8-4b91-95a7-85da42a58b7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21cc326-40d7-4801-8d52-653ff87c8633}" ma:internalName="TaxCatchAll" ma:showField="CatchAllData" ma:web="6dc82402-eed8-4b91-95a7-85da42a58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a15d-ea0e-4597-bd61-09a1832f4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b9c28d14-179c-4fed-90bc-adde895a7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73a15d-ea0e-4597-bd61-09a1832f458f">
      <Terms xmlns="http://schemas.microsoft.com/office/infopath/2007/PartnerControls"/>
    </lcf76f155ced4ddcb4097134ff3c332f>
    <TaxCatchAll xmlns="6dc82402-eed8-4b91-95a7-85da42a58b7d" xsi:nil="true"/>
  </documentManagement>
</p:properties>
</file>

<file path=customXml/itemProps1.xml><?xml version="1.0" encoding="utf-8"?>
<ds:datastoreItem xmlns:ds="http://schemas.openxmlformats.org/officeDocument/2006/customXml" ds:itemID="{03DEE4C6-1251-4023-81E0-8A47813E0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82402-eed8-4b91-95a7-85da42a58b7d"/>
    <ds:schemaRef ds:uri="7973a15d-ea0e-4597-bd61-09a1832f4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B93894-94B2-416E-88AF-5B502C0F2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ABEBD-72EE-4EE8-AE41-ABE1666E0776}">
  <ds:schemaRefs>
    <ds:schemaRef ds:uri="http://schemas.microsoft.com/office/2006/metadata/properties"/>
    <ds:schemaRef ds:uri="http://purl.org/dc/dcmitype/"/>
    <ds:schemaRef ds:uri="7973a15d-ea0e-4597-bd61-09a1832f458f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dc82402-eed8-4b91-95a7-85da42a58b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11141</TotalTime>
  <Words>117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Nunito Sans 7pt Normal Black</vt:lpstr>
      <vt:lpstr>Open Sans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power point</dc:title>
  <dc:creator>Aline Guerra</dc:creator>
  <cp:lastModifiedBy>Aline Guerra</cp:lastModifiedBy>
  <cp:revision>49</cp:revision>
  <dcterms:created xsi:type="dcterms:W3CDTF">2024-04-05T15:07:46Z</dcterms:created>
  <dcterms:modified xsi:type="dcterms:W3CDTF">2024-09-06T15:01:44Z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2024-04-05T00:00:00Z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0x01010029E1E18F5B10CC43B7211924975B1AC4</vt:lpwstr>
  </property>
  <property fmtid="{D5CDD505-2E9C-101B-9397-08002B2CF9AE}" pid="7" name="MediaServiceImageTags">
    <vt:lpwstr/>
  </property>
</Properties>
</file>