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3843000" cy="17272000"/>
  <p:notesSz cx="13843000" cy="17272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226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8225" y="5354320"/>
            <a:ext cx="11766550" cy="3627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6450" y="9672320"/>
            <a:ext cx="9690100" cy="431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5748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5748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2150" y="3972560"/>
            <a:ext cx="6021705" cy="1139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9145" y="3972560"/>
            <a:ext cx="6021705" cy="1139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5748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56" y="15474669"/>
            <a:ext cx="13832840" cy="19685"/>
          </a:xfrm>
          <a:custGeom>
            <a:avLst/>
            <a:gdLst/>
            <a:ahLst/>
            <a:cxnLst/>
            <a:rect l="l" t="t" r="r" b="b"/>
            <a:pathLst>
              <a:path w="13832840" h="19684">
                <a:moveTo>
                  <a:pt x="13832497" y="19329"/>
                </a:moveTo>
                <a:lnTo>
                  <a:pt x="0" y="19329"/>
                </a:lnTo>
                <a:lnTo>
                  <a:pt x="0" y="0"/>
                </a:lnTo>
                <a:lnTo>
                  <a:pt x="13832497" y="0"/>
                </a:lnTo>
                <a:lnTo>
                  <a:pt x="13832497" y="19329"/>
                </a:lnTo>
                <a:close/>
              </a:path>
            </a:pathLst>
          </a:custGeom>
          <a:solidFill>
            <a:srgbClr val="F4EBDE">
              <a:alpha val="7960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6" y="0"/>
            <a:ext cx="13832840" cy="5899785"/>
          </a:xfrm>
          <a:custGeom>
            <a:avLst/>
            <a:gdLst/>
            <a:ahLst/>
            <a:cxnLst/>
            <a:rect l="l" t="t" r="r" b="b"/>
            <a:pathLst>
              <a:path w="13832840" h="5899785">
                <a:moveTo>
                  <a:pt x="13832497" y="5899467"/>
                </a:moveTo>
                <a:lnTo>
                  <a:pt x="0" y="5899467"/>
                </a:lnTo>
                <a:lnTo>
                  <a:pt x="0" y="0"/>
                </a:lnTo>
                <a:lnTo>
                  <a:pt x="13832497" y="0"/>
                </a:lnTo>
                <a:lnTo>
                  <a:pt x="13832497" y="5899467"/>
                </a:lnTo>
                <a:close/>
              </a:path>
            </a:pathLst>
          </a:custGeom>
          <a:solidFill>
            <a:srgbClr val="F4EBDE">
              <a:alpha val="7960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5494000"/>
            <a:ext cx="13843000" cy="1778000"/>
          </a:xfrm>
          <a:custGeom>
            <a:avLst/>
            <a:gdLst/>
            <a:ahLst/>
            <a:cxnLst/>
            <a:rect l="l" t="t" r="r" b="b"/>
            <a:pathLst>
              <a:path w="13843000" h="1778000">
                <a:moveTo>
                  <a:pt x="13842999" y="1777999"/>
                </a:moveTo>
                <a:lnTo>
                  <a:pt x="0" y="1777999"/>
                </a:lnTo>
                <a:lnTo>
                  <a:pt x="0" y="0"/>
                </a:lnTo>
                <a:lnTo>
                  <a:pt x="13842999" y="0"/>
                </a:lnTo>
                <a:lnTo>
                  <a:pt x="13842999" y="1777999"/>
                </a:lnTo>
                <a:close/>
              </a:path>
            </a:pathLst>
          </a:custGeom>
          <a:solidFill>
            <a:srgbClr val="064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58830" y="0"/>
            <a:ext cx="9684385" cy="889000"/>
          </a:xfrm>
          <a:custGeom>
            <a:avLst/>
            <a:gdLst/>
            <a:ahLst/>
            <a:cxnLst/>
            <a:rect l="l" t="t" r="r" b="b"/>
            <a:pathLst>
              <a:path w="9684385" h="889000">
                <a:moveTo>
                  <a:pt x="9684167" y="888999"/>
                </a:moveTo>
                <a:lnTo>
                  <a:pt x="629301" y="888999"/>
                </a:lnTo>
                <a:lnTo>
                  <a:pt x="582336" y="887272"/>
                </a:lnTo>
                <a:lnTo>
                  <a:pt x="536307" y="882175"/>
                </a:lnTo>
                <a:lnTo>
                  <a:pt x="491337" y="873829"/>
                </a:lnTo>
                <a:lnTo>
                  <a:pt x="447548" y="862354"/>
                </a:lnTo>
                <a:lnTo>
                  <a:pt x="405062" y="847874"/>
                </a:lnTo>
                <a:lnTo>
                  <a:pt x="363999" y="830509"/>
                </a:lnTo>
                <a:lnTo>
                  <a:pt x="324484" y="810382"/>
                </a:lnTo>
                <a:lnTo>
                  <a:pt x="286635" y="787614"/>
                </a:lnTo>
                <a:lnTo>
                  <a:pt x="250576" y="762326"/>
                </a:lnTo>
                <a:lnTo>
                  <a:pt x="216426" y="734641"/>
                </a:lnTo>
                <a:lnTo>
                  <a:pt x="184312" y="704680"/>
                </a:lnTo>
                <a:lnTo>
                  <a:pt x="154349" y="672565"/>
                </a:lnTo>
                <a:lnTo>
                  <a:pt x="126665" y="638417"/>
                </a:lnTo>
                <a:lnTo>
                  <a:pt x="101376" y="602359"/>
                </a:lnTo>
                <a:lnTo>
                  <a:pt x="78608" y="564511"/>
                </a:lnTo>
                <a:lnTo>
                  <a:pt x="58481" y="524995"/>
                </a:lnTo>
                <a:lnTo>
                  <a:pt x="41116" y="483934"/>
                </a:lnTo>
                <a:lnTo>
                  <a:pt x="26636" y="441449"/>
                </a:lnTo>
                <a:lnTo>
                  <a:pt x="15162" y="397661"/>
                </a:lnTo>
                <a:lnTo>
                  <a:pt x="6815" y="352693"/>
                </a:lnTo>
                <a:lnTo>
                  <a:pt x="1717" y="306666"/>
                </a:lnTo>
                <a:lnTo>
                  <a:pt x="0" y="259912"/>
                </a:lnTo>
                <a:lnTo>
                  <a:pt x="0" y="0"/>
                </a:lnTo>
                <a:lnTo>
                  <a:pt x="9684167" y="0"/>
                </a:lnTo>
                <a:lnTo>
                  <a:pt x="9684167" y="888999"/>
                </a:lnTo>
                <a:close/>
              </a:path>
            </a:pathLst>
          </a:custGeom>
          <a:solidFill>
            <a:srgbClr val="03D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50102"/>
            <a:ext cx="8283575" cy="1029335"/>
          </a:xfrm>
          <a:custGeom>
            <a:avLst/>
            <a:gdLst/>
            <a:ahLst/>
            <a:cxnLst/>
            <a:rect l="l" t="t" r="r" b="b"/>
            <a:pathLst>
              <a:path w="8283575" h="1029335">
                <a:moveTo>
                  <a:pt x="8283040" y="1029168"/>
                </a:moveTo>
                <a:lnTo>
                  <a:pt x="0" y="1029156"/>
                </a:lnTo>
                <a:lnTo>
                  <a:pt x="0" y="0"/>
                </a:lnTo>
                <a:lnTo>
                  <a:pt x="8283002" y="0"/>
                </a:lnTo>
                <a:lnTo>
                  <a:pt x="8283040" y="1029168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842999" cy="1727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976" y="2038668"/>
            <a:ext cx="13381427" cy="148675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4128757"/>
            <a:ext cx="8111189" cy="16438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2216" y="5443005"/>
            <a:ext cx="11178567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5748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150" y="3972560"/>
            <a:ext cx="12458700" cy="1139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06620" y="16062960"/>
            <a:ext cx="442976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2150" y="16062960"/>
            <a:ext cx="318389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66960" y="16062960"/>
            <a:ext cx="318389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216" y="5443005"/>
            <a:ext cx="232600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Evento</a:t>
            </a:r>
            <a:r>
              <a:rPr spc="-155" dirty="0"/>
              <a:t> </a:t>
            </a:r>
            <a:r>
              <a:rPr spc="50" dirty="0"/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7307" y="6067210"/>
            <a:ext cx="10775793" cy="75135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470"/>
              </a:spcBef>
            </a:pPr>
            <a:r>
              <a:rPr sz="3200" spc="4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32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200" spc="-45" dirty="0">
                <a:latin typeface="Arial" panose="020B0604020202020204" pitchFamily="34" charset="0"/>
                <a:cs typeface="Arial" panose="020B0604020202020204" pitchFamily="34" charset="0"/>
              </a:rPr>
              <a:t>25/09/2024</a:t>
            </a:r>
          </a:p>
          <a:p>
            <a:pPr marL="17145">
              <a:lnSpc>
                <a:spcPct val="100000"/>
              </a:lnSpc>
              <a:spcBef>
                <a:spcPts val="470"/>
              </a:spcBef>
            </a:pPr>
            <a:r>
              <a:rPr lang="pt-BR" sz="3200" spc="-45" dirty="0">
                <a:latin typeface="Arial" panose="020B0604020202020204" pitchFamily="34" charset="0"/>
                <a:cs typeface="Arial" panose="020B0604020202020204" pitchFamily="34" charset="0"/>
              </a:rPr>
              <a:t>Horário: 8:00 as 1500 </a:t>
            </a:r>
            <a:r>
              <a:rPr lang="pt-BR" sz="3200" spc="-45" dirty="0" err="1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470"/>
              </a:spcBef>
            </a:pPr>
            <a:r>
              <a:rPr lang="pt-BR" sz="3200" spc="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200" spc="50" dirty="0" err="1">
                <a:latin typeface="Arial" panose="020B0604020202020204" pitchFamily="34" charset="0"/>
                <a:cs typeface="Arial" panose="020B0604020202020204" pitchFamily="34" charset="0"/>
              </a:rPr>
              <a:t>vento</a:t>
            </a:r>
            <a:r>
              <a:rPr lang="pt-BR" sz="3200" spc="50" dirty="0">
                <a:latin typeface="Arial" panose="020B0604020202020204" pitchFamily="34" charset="0"/>
                <a:cs typeface="Arial" panose="020B0604020202020204" pitchFamily="34" charset="0"/>
              </a:rPr>
              <a:t>: Exposição de fotografias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2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200" spc="25" dirty="0" err="1">
                <a:latin typeface="Arial" panose="020B0604020202020204" pitchFamily="34" charset="0"/>
                <a:cs typeface="Arial" panose="020B0604020202020204" pitchFamily="34" charset="0"/>
              </a:rPr>
              <a:t>ocal</a:t>
            </a: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30" dirty="0">
                <a:latin typeface="Arial" panose="020B0604020202020204" pitchFamily="34" charset="0"/>
                <a:cs typeface="Arial" panose="020B0604020202020204" pitchFamily="34" charset="0"/>
              </a:rPr>
              <a:t>:Centro de Memória </a:t>
            </a:r>
            <a:r>
              <a:rPr lang="pt-BR" sz="3200" spc="-30" dirty="0" err="1">
                <a:latin typeface="Arial" panose="020B0604020202020204" pitchFamily="34" charset="0"/>
                <a:cs typeface="Arial" panose="020B0604020202020204" pitchFamily="34" charset="0"/>
              </a:rPr>
              <a:t>Etec</a:t>
            </a:r>
            <a:r>
              <a:rPr lang="pt-BR"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3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t-BR" sz="3200" spc="-30" dirty="0">
                <a:latin typeface="Arial" panose="020B0604020202020204" pitchFamily="34" charset="0"/>
                <a:cs typeface="Arial" panose="020B0604020202020204" pitchFamily="34" charset="0"/>
              </a:rPr>
              <a:t> José Luiz Viana Coutinho.</a:t>
            </a: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lang="pt-BR"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"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3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14274800"/>
            <a:ext cx="7619999" cy="1071447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pt-B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ETEC DR JOSÉ LUIZ VIANA COUTINHO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Exposiç</a:t>
            </a:r>
            <a:r>
              <a:rPr lang="pt-BR" sz="28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ão</a:t>
            </a:r>
            <a:r>
              <a:rPr lang="pt-BR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de fotografias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369FE8-1EC5-4900-BD0D-A2343B7E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266" y="9028281"/>
            <a:ext cx="2384834" cy="45798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173CD0-E1F3-41E7-9240-6B9892F79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9028280"/>
            <a:ext cx="7050312" cy="4579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41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Microsoft Sans Serif</vt:lpstr>
      <vt:lpstr>Office Theme</vt:lpstr>
      <vt:lpstr>Evento 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Programação.pptx</dc:title>
  <dc:creator>Silvana</dc:creator>
  <cp:lastModifiedBy>SILVANA MARTA SANITA SELIS</cp:lastModifiedBy>
  <cp:revision>1</cp:revision>
  <dcterms:created xsi:type="dcterms:W3CDTF">2024-09-18T21:16:40Z</dcterms:created>
  <dcterms:modified xsi:type="dcterms:W3CDTF">2024-09-18T21:35:36Z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