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</p:sldIdLst>
  <p:sldSz cx="13868400" cy="17272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93360" y="689040"/>
            <a:ext cx="12480840" cy="2883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93360" y="4041360"/>
            <a:ext cx="1248084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93360" y="9273600"/>
            <a:ext cx="1248084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93360" y="689040"/>
            <a:ext cx="12480840" cy="2883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93360" y="4041360"/>
            <a:ext cx="60904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7088760" y="4041360"/>
            <a:ext cx="60904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93360" y="9273600"/>
            <a:ext cx="60904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7088760" y="9273600"/>
            <a:ext cx="60904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93360" y="689040"/>
            <a:ext cx="12480840" cy="2883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93360" y="4041360"/>
            <a:ext cx="40186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913280" y="4041360"/>
            <a:ext cx="40186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9133200" y="4041360"/>
            <a:ext cx="40186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93360" y="9273600"/>
            <a:ext cx="40186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913280" y="9273600"/>
            <a:ext cx="40186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9133200" y="9273600"/>
            <a:ext cx="40186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93360" y="689040"/>
            <a:ext cx="12480840" cy="2883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93360" y="4041360"/>
            <a:ext cx="12480840" cy="10017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93360" y="689040"/>
            <a:ext cx="12480840" cy="2883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93360" y="4041360"/>
            <a:ext cx="12480840" cy="10017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93360" y="689040"/>
            <a:ext cx="12480840" cy="2883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93360" y="4041360"/>
            <a:ext cx="6090480" cy="10017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7088760" y="4041360"/>
            <a:ext cx="6090480" cy="10017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93360" y="689040"/>
            <a:ext cx="12480840" cy="2883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93360" y="689040"/>
            <a:ext cx="12480840" cy="13369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93360" y="689040"/>
            <a:ext cx="12480840" cy="2883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93360" y="4041360"/>
            <a:ext cx="60904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7088760" y="4041360"/>
            <a:ext cx="6090480" cy="10017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93360" y="9273600"/>
            <a:ext cx="60904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93360" y="689040"/>
            <a:ext cx="12480840" cy="2883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93360" y="4041360"/>
            <a:ext cx="6090480" cy="10017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7088760" y="4041360"/>
            <a:ext cx="60904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7088760" y="9273600"/>
            <a:ext cx="60904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93360" y="689040"/>
            <a:ext cx="12480840" cy="2883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93360" y="4041360"/>
            <a:ext cx="60904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7088760" y="4041360"/>
            <a:ext cx="609048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93360" y="9273600"/>
            <a:ext cx="12480840" cy="4777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g object 16" descr=""/>
          <p:cNvPicPr/>
          <p:nvPr/>
        </p:nvPicPr>
        <p:blipFill>
          <a:blip r:embed="rId2"/>
          <a:srcRect l="0" t="0" r="0" b="11922"/>
          <a:stretch/>
        </p:blipFill>
        <p:spPr>
          <a:xfrm>
            <a:off x="0" y="0"/>
            <a:ext cx="13869720" cy="17276760"/>
          </a:xfrm>
          <a:prstGeom prst="rect">
            <a:avLst/>
          </a:prstGeom>
          <a:ln>
            <a:noFill/>
          </a:ln>
        </p:spPr>
      </p:pic>
      <p:pic>
        <p:nvPicPr>
          <p:cNvPr id="1" name="bg object 17" descr=""/>
          <p:cNvPicPr/>
          <p:nvPr/>
        </p:nvPicPr>
        <p:blipFill>
          <a:blip r:embed="rId3"/>
          <a:stretch/>
        </p:blipFill>
        <p:spPr>
          <a:xfrm>
            <a:off x="0" y="5687640"/>
            <a:ext cx="13869720" cy="915480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93360" y="689040"/>
            <a:ext cx="12480840" cy="2883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93360" y="4041360"/>
            <a:ext cx="12480840" cy="10017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6" descr=""/>
          <p:cNvPicPr/>
          <p:nvPr/>
        </p:nvPicPr>
        <p:blipFill>
          <a:blip r:embed="rId1"/>
          <a:srcRect l="7128" t="10389" r="-75" b="8606"/>
          <a:stretch/>
        </p:blipFill>
        <p:spPr>
          <a:xfrm>
            <a:off x="-20520" y="-102600"/>
            <a:ext cx="13901040" cy="17372880"/>
          </a:xfrm>
          <a:prstGeom prst="rect">
            <a:avLst/>
          </a:prstGeom>
          <a:ln>
            <a:noFill/>
          </a:ln>
        </p:spPr>
      </p:pic>
      <p:sp>
        <p:nvSpPr>
          <p:cNvPr id="41" name="CustomShape 1"/>
          <p:cNvSpPr/>
          <p:nvPr/>
        </p:nvSpPr>
        <p:spPr>
          <a:xfrm>
            <a:off x="432000" y="3384000"/>
            <a:ext cx="7624440" cy="261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4040" bIns="0"/>
          <a:p>
            <a:pPr marL="12600">
              <a:lnSpc>
                <a:spcPct val="100000"/>
              </a:lnSpc>
              <a:spcBef>
                <a:spcPts val="111"/>
              </a:spcBef>
            </a:pPr>
            <a:r>
              <a:rPr b="0" lang="pt-BR" sz="3200" spc="727" strike="noStrike">
                <a:solidFill>
                  <a:srgbClr val="191a27"/>
                </a:solidFill>
                <a:latin typeface="Arial Black"/>
              </a:rPr>
              <a:t>Museu Histórico Celso Formighieri e Museu da Imagem e do Som Xico Tebaldi</a:t>
            </a:r>
            <a:br/>
            <a:endParaRPr b="0" lang="pt-BR" sz="3200" spc="-1" strike="noStrike">
              <a:latin typeface="Arial"/>
            </a:endParaRPr>
          </a:p>
        </p:txBody>
      </p:sp>
      <p:sp>
        <p:nvSpPr>
          <p:cNvPr id="42" name="TextShape 2"/>
          <p:cNvSpPr txBox="1"/>
          <p:nvPr/>
        </p:nvSpPr>
        <p:spPr>
          <a:xfrm>
            <a:off x="79200" y="5537880"/>
            <a:ext cx="13168800" cy="95101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txBody>
          <a:bodyPr lIns="90000" rIns="90000" tIns="45000" bIns="45000"/>
          <a:p>
            <a:r>
              <a:rPr b="0" lang="pt-BR" sz="1800" spc="-1" strike="noStrike">
                <a:latin typeface="Arial"/>
              </a:rPr>
              <a:t> 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43" name="CustomShape 3"/>
          <p:cNvSpPr/>
          <p:nvPr/>
        </p:nvSpPr>
        <p:spPr>
          <a:xfrm>
            <a:off x="5328360" y="7488000"/>
            <a:ext cx="4751640" cy="1012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87920" bIns="0"/>
          <a:p>
            <a:pPr marL="12600">
              <a:lnSpc>
                <a:spcPct val="100000"/>
              </a:lnSpc>
              <a:spcBef>
                <a:spcPts val="1480"/>
              </a:spcBef>
            </a:pPr>
            <a:r>
              <a:rPr b="0" lang="pt-BR" sz="2600" spc="321" strike="noStrike">
                <a:solidFill>
                  <a:srgbClr val="fffbf2"/>
                </a:solidFill>
                <a:latin typeface="Arial Black"/>
                <a:ea typeface="DejaVu Sans"/>
              </a:rPr>
              <a:t>Oficina de Fotografia Amnésia da paisagem</a:t>
            </a:r>
            <a:endParaRPr b="0" lang="pt-BR" sz="26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094"/>
              </a:spcBef>
            </a:pPr>
            <a:r>
              <a:rPr b="0" lang="pt-BR" sz="2400" spc="335" strike="noStrike">
                <a:solidFill>
                  <a:srgbClr val="fffbf2"/>
                </a:solidFill>
                <a:latin typeface="Segoe UI"/>
                <a:ea typeface="DejaVu Sans"/>
              </a:rPr>
              <a:t>Data</a:t>
            </a:r>
            <a:r>
              <a:rPr b="0" lang="pt-BR" sz="2400" spc="134" strike="noStrike">
                <a:solidFill>
                  <a:srgbClr val="fffbf2"/>
                </a:solidFill>
                <a:latin typeface="Segoe UI"/>
                <a:ea typeface="DejaVu Sans"/>
              </a:rPr>
              <a:t>:</a:t>
            </a:r>
            <a:r>
              <a:rPr b="0" lang="pt-BR" sz="2400" spc="140" strike="noStrike">
                <a:solidFill>
                  <a:srgbClr val="fffbf2"/>
                </a:solidFill>
                <a:latin typeface="Segoe UI"/>
                <a:ea typeface="DejaVu Sans"/>
              </a:rPr>
              <a:t> </a:t>
            </a:r>
            <a:r>
              <a:rPr b="0" lang="pt-BR" sz="2400" spc="256" strike="noStrike">
                <a:solidFill>
                  <a:srgbClr val="fffbf2"/>
                </a:solidFill>
                <a:latin typeface="Segoe UI"/>
                <a:ea typeface="DejaVu Sans"/>
              </a:rPr>
              <a:t>23/09/2025; 14:00.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0" lang="pt-BR" sz="2400" spc="-1" strike="noStrike">
                <a:solidFill>
                  <a:srgbClr val="fffbf2"/>
                </a:solidFill>
                <a:latin typeface="Segoe UI"/>
                <a:ea typeface="DejaVu Sans"/>
              </a:rPr>
              <a:t>Oficina de fotos digitais com comparações antigas e atuais do cenário cultural, com a utilização de I.A, ação coletiva com a Rede de Cultura e Patrimônio da Itaipu.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0" lang="pt-BR" sz="2400" spc="-1" strike="noStrike">
                <a:solidFill>
                  <a:srgbClr val="fffbf2"/>
                </a:solidFill>
                <a:latin typeface="Segoe UI"/>
                <a:ea typeface="DejaVu Sans"/>
              </a:rPr>
              <a:t>Centro Cultural Gilberto Mayer: Rua Duque de Caxias, 379, sala educativa.</a:t>
            </a:r>
            <a:br/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880"/>
              </a:spcBef>
            </a:pPr>
            <a:endParaRPr b="0" lang="pt-BR" sz="2400" spc="-1" strike="noStrike">
              <a:latin typeface="Arial"/>
            </a:endParaRPr>
          </a:p>
        </p:txBody>
      </p:sp>
      <p:pic>
        <p:nvPicPr>
          <p:cNvPr id="44" name="Imagem 49" descr=""/>
          <p:cNvPicPr/>
          <p:nvPr/>
        </p:nvPicPr>
        <p:blipFill>
          <a:blip r:embed="rId3"/>
          <a:stretch/>
        </p:blipFill>
        <p:spPr>
          <a:xfrm>
            <a:off x="2789280" y="15468480"/>
            <a:ext cx="8725680" cy="1067400"/>
          </a:xfrm>
          <a:prstGeom prst="rect">
            <a:avLst/>
          </a:prstGeom>
          <a:ln>
            <a:noFill/>
          </a:ln>
        </p:spPr>
      </p:pic>
      <p:pic>
        <p:nvPicPr>
          <p:cNvPr id="45" name="Imagem 28" descr=""/>
          <p:cNvPicPr/>
          <p:nvPr/>
        </p:nvPicPr>
        <p:blipFill>
          <a:blip r:embed="rId4"/>
          <a:stretch/>
        </p:blipFill>
        <p:spPr>
          <a:xfrm>
            <a:off x="1164600" y="1561680"/>
            <a:ext cx="11552400" cy="1994760"/>
          </a:xfrm>
          <a:prstGeom prst="rect">
            <a:avLst/>
          </a:prstGeom>
          <a:ln>
            <a:noFill/>
          </a:ln>
        </p:spPr>
      </p:pic>
      <p:pic>
        <p:nvPicPr>
          <p:cNvPr id="46" name="Imagem 29" descr=""/>
          <p:cNvPicPr/>
          <p:nvPr/>
        </p:nvPicPr>
        <p:blipFill>
          <a:blip r:embed="rId5"/>
          <a:stretch/>
        </p:blipFill>
        <p:spPr>
          <a:xfrm>
            <a:off x="9536400" y="4537800"/>
            <a:ext cx="3117600" cy="693720"/>
          </a:xfrm>
          <a:prstGeom prst="rect">
            <a:avLst/>
          </a:prstGeom>
          <a:ln>
            <a:noFill/>
          </a:ln>
        </p:spPr>
      </p:pic>
      <p:pic>
        <p:nvPicPr>
          <p:cNvPr id="47" name="Imagem 30" descr=""/>
          <p:cNvPicPr/>
          <p:nvPr/>
        </p:nvPicPr>
        <p:blipFill>
          <a:blip r:embed="rId6"/>
          <a:srcRect l="0" t="0" r="57467" b="0"/>
          <a:stretch/>
        </p:blipFill>
        <p:spPr>
          <a:xfrm>
            <a:off x="10447200" y="5985360"/>
            <a:ext cx="3416400" cy="8078040"/>
          </a:xfrm>
          <a:prstGeom prst="rect">
            <a:avLst/>
          </a:prstGeom>
          <a:ln>
            <a:noFill/>
          </a:ln>
        </p:spPr>
      </p:pic>
      <p:sp>
        <p:nvSpPr>
          <p:cNvPr id="48" name="CustomShape 4"/>
          <p:cNvSpPr/>
          <p:nvPr/>
        </p:nvSpPr>
        <p:spPr>
          <a:xfrm>
            <a:off x="432000" y="5405040"/>
            <a:ext cx="4679640" cy="960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87920" bIns="0"/>
          <a:p>
            <a:pPr marL="12600">
              <a:lnSpc>
                <a:spcPct val="100000"/>
              </a:lnSpc>
              <a:spcBef>
                <a:spcPts val="1480"/>
              </a:spcBef>
            </a:pPr>
            <a:r>
              <a:rPr b="0" lang="pt-BR" sz="2800" spc="321" strike="noStrike">
                <a:solidFill>
                  <a:srgbClr val="fffbf2"/>
                </a:solidFill>
                <a:latin typeface="Arial Black"/>
                <a:ea typeface="DejaVu Sans"/>
              </a:rPr>
              <a:t>Teatro: Em Busca do Tesouro Verde</a:t>
            </a:r>
            <a:endParaRPr b="0" lang="pt-BR" sz="2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094"/>
              </a:spcBef>
            </a:pPr>
            <a:r>
              <a:rPr b="0" lang="pt-BR" sz="2400" spc="335" strike="noStrike">
                <a:solidFill>
                  <a:srgbClr val="fffbf2"/>
                </a:solidFill>
                <a:latin typeface="Segoe UI"/>
                <a:ea typeface="DejaVu Sans"/>
              </a:rPr>
              <a:t>Data: 22/09/2025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094"/>
              </a:spcBef>
            </a:pPr>
            <a:r>
              <a:rPr b="0" lang="pt-BR" sz="2400" spc="335" strike="noStrike">
                <a:solidFill>
                  <a:srgbClr val="fffbf2"/>
                </a:solidFill>
                <a:latin typeface="Segoe UI"/>
                <a:ea typeface="DejaVu Sans"/>
              </a:rPr>
              <a:t>Horários: 09h30 e 14h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094"/>
              </a:spcBef>
            </a:pPr>
            <a:r>
              <a:rPr b="0" lang="pt-BR" sz="2400" spc="335" strike="noStrike">
                <a:solidFill>
                  <a:srgbClr val="fffbf2"/>
                </a:solidFill>
                <a:latin typeface="Segoe UI"/>
                <a:ea typeface="DejaVu Sans"/>
              </a:rPr>
              <a:t>Apresentação teatral com o grupo ACPT- Associação Centro de Pesquisa Teatral, Projeto da Lei Paulo Gustavo.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094"/>
              </a:spcBef>
            </a:pPr>
            <a:r>
              <a:rPr b="0" lang="pt-BR" sz="2400" spc="-1" strike="noStrike">
                <a:solidFill>
                  <a:srgbClr val="fffbf2"/>
                </a:solidFill>
                <a:latin typeface="Segoe UI"/>
                <a:ea typeface="DejaVu Sans"/>
              </a:rPr>
              <a:t>Centro Cultural Gilberto Mayer: Rua Duque de Caxias, 379; Cine Coliseu.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094"/>
              </a:spcBef>
            </a:pPr>
            <a:r>
              <a:rPr b="0" lang="pt-BR" sz="2800" spc="321" strike="noStrike">
                <a:solidFill>
                  <a:srgbClr val="fffbf2"/>
                </a:solidFill>
                <a:latin typeface="Arial Black"/>
                <a:ea typeface="DejaVu Sans"/>
              </a:rPr>
              <a:t>Visita Guiada</a:t>
            </a:r>
            <a:endParaRPr b="0" lang="pt-BR" sz="2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094"/>
              </a:spcBef>
            </a:pPr>
            <a:r>
              <a:rPr b="0" lang="pt-BR" sz="2400" spc="335" strike="noStrike">
                <a:solidFill>
                  <a:srgbClr val="fffbf2"/>
                </a:solidFill>
                <a:latin typeface="Segoe UI"/>
                <a:ea typeface="DejaVu Sans"/>
              </a:rPr>
              <a:t>Data</a:t>
            </a:r>
            <a:r>
              <a:rPr b="0" lang="pt-BR" sz="2400" spc="134" strike="noStrike">
                <a:solidFill>
                  <a:srgbClr val="fffbf2"/>
                </a:solidFill>
                <a:latin typeface="Segoe UI"/>
                <a:ea typeface="DejaVu Sans"/>
              </a:rPr>
              <a:t>:</a:t>
            </a:r>
            <a:r>
              <a:rPr b="0" lang="pt-BR" sz="2400" spc="140" strike="noStrike">
                <a:solidFill>
                  <a:srgbClr val="fffbf2"/>
                </a:solidFill>
                <a:latin typeface="Segoe UI"/>
                <a:ea typeface="DejaVu Sans"/>
              </a:rPr>
              <a:t> </a:t>
            </a:r>
            <a:r>
              <a:rPr b="0" lang="pt-BR" sz="2400" spc="256" strike="noStrike">
                <a:solidFill>
                  <a:srgbClr val="fffbf2"/>
                </a:solidFill>
                <a:latin typeface="Segoe UI"/>
                <a:ea typeface="DejaVu Sans"/>
              </a:rPr>
              <a:t>22/09/2025 e 26/09/2025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0" lang="pt-BR" sz="2400" spc="-1" strike="noStrike">
                <a:solidFill>
                  <a:srgbClr val="fffbf2"/>
                </a:solidFill>
                <a:latin typeface="Segoe UI"/>
                <a:ea typeface="DejaVu Sans"/>
              </a:rPr>
              <a:t>Visita guida no espaço museológico para as instituições de ensino agendadas.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880"/>
              </a:spcBef>
            </a:pPr>
            <a:r>
              <a:rPr b="0" lang="pt-BR" sz="2400" spc="-1" strike="noStrike">
                <a:solidFill>
                  <a:srgbClr val="fffbf2"/>
                </a:solidFill>
                <a:latin typeface="Segoe UI"/>
                <a:ea typeface="DejaVu Sans"/>
              </a:rPr>
              <a:t>Centro Cultural Gilberto Mayer: Rua Duque de Caxias, 379.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0" lang="pt-BR" sz="2800" spc="-1" strike="noStrike">
                <a:solidFill>
                  <a:srgbClr val="111425"/>
                </a:solidFill>
                <a:latin typeface="Arial Black"/>
                <a:ea typeface="DejaVu Sans"/>
              </a:rPr>
              <a:t>Apresentação Teatral</a:t>
            </a:r>
            <a:endParaRPr b="0" lang="pt-BR" sz="2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100"/>
              </a:spcBef>
            </a:pPr>
            <a:endParaRPr b="0" lang="pt-BR" sz="28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endParaRPr b="0" lang="pt-BR" sz="28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0" lang="pt-BR" sz="2800" spc="-1" strike="noStrike">
                <a:solidFill>
                  <a:srgbClr val="fffbf2"/>
                </a:solidFill>
                <a:latin typeface="Arial Black"/>
                <a:ea typeface="DejaVu Sans"/>
              </a:rPr>
              <a:t>Exposição Amnesia da Paisagem</a:t>
            </a:r>
            <a:endParaRPr b="0" lang="pt-BR" sz="2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100"/>
              </a:spcBef>
            </a:pPr>
            <a:r>
              <a:rPr b="0" lang="pt-BR" sz="2400" spc="335" strike="noStrike">
                <a:solidFill>
                  <a:srgbClr val="fffbf2"/>
                </a:solidFill>
                <a:latin typeface="Segoe UI"/>
                <a:ea typeface="DejaVu Sans"/>
              </a:rPr>
              <a:t>Data</a:t>
            </a:r>
            <a:r>
              <a:rPr b="0" lang="pt-BR" sz="2400" spc="134" strike="noStrike">
                <a:solidFill>
                  <a:srgbClr val="fffbf2"/>
                </a:solidFill>
                <a:latin typeface="Segoe UI"/>
                <a:ea typeface="DejaVu Sans"/>
              </a:rPr>
              <a:t> </a:t>
            </a:r>
            <a:r>
              <a:rPr b="0" lang="pt-BR" sz="2400" spc="180" strike="noStrike">
                <a:solidFill>
                  <a:srgbClr val="fffbf2"/>
                </a:solidFill>
                <a:latin typeface="Segoe UI"/>
                <a:ea typeface="DejaVu Sans"/>
              </a:rPr>
              <a:t>-</a:t>
            </a:r>
            <a:r>
              <a:rPr b="0" lang="pt-BR" sz="2400" spc="140" strike="noStrike">
                <a:solidFill>
                  <a:srgbClr val="fffbf2"/>
                </a:solidFill>
                <a:latin typeface="Segoe UI"/>
                <a:ea typeface="DejaVu Sans"/>
              </a:rPr>
              <a:t> </a:t>
            </a:r>
            <a:r>
              <a:rPr b="0" lang="pt-BR" sz="2400" spc="256" strike="noStrike">
                <a:solidFill>
                  <a:srgbClr val="fffbf2"/>
                </a:solidFill>
                <a:latin typeface="Segoe UI"/>
                <a:ea typeface="DejaVu Sans"/>
              </a:rPr>
              <a:t>23/09/2025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0" lang="pt-BR" sz="1800" spc="-1" strike="noStrike">
                <a:solidFill>
                  <a:srgbClr val="fffbf2"/>
                </a:solidFill>
                <a:latin typeface="Segoe UI"/>
                <a:ea typeface="Microsoft YaHei"/>
              </a:rPr>
              <a:t>A exposição será realizada nos espaços públicos mostrando os comparativos fotográficos. </a:t>
            </a:r>
            <a:r>
              <a:rPr b="0" lang="pt-BR" sz="2400" spc="-1" strike="noStrike">
                <a:solidFill>
                  <a:srgbClr val="fffbf2"/>
                </a:solidFill>
                <a:latin typeface="Segoe UI"/>
                <a:ea typeface="DejaVu Sans"/>
              </a:rPr>
              <a:t> ação coletiva com a Rede de Cultura e Patrimônio da Itaipu.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880"/>
              </a:spcBef>
            </a:pPr>
            <a:r>
              <a:rPr b="0" lang="pt-BR" sz="2400" spc="-1" strike="noStrike">
                <a:solidFill>
                  <a:srgbClr val="fffbf2"/>
                </a:solidFill>
                <a:latin typeface="Segoe UI"/>
                <a:ea typeface="DejaVu Sans"/>
              </a:rPr>
              <a:t>Centro Cultural Gilberto Mayer – Rua Duque de Caxias, 379.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880"/>
              </a:spcBef>
            </a:pPr>
            <a:endParaRPr b="0" lang="pt-BR" sz="2400" spc="-1" strike="noStrike">
              <a:latin typeface="Arial"/>
            </a:endParaRPr>
          </a:p>
        </p:txBody>
      </p:sp>
      <p:pic>
        <p:nvPicPr>
          <p:cNvPr id="49" name="" descr=""/>
          <p:cNvPicPr/>
          <p:nvPr/>
        </p:nvPicPr>
        <p:blipFill>
          <a:blip r:embed="rId7"/>
          <a:stretch/>
        </p:blipFill>
        <p:spPr>
          <a:xfrm>
            <a:off x="891360" y="15506640"/>
            <a:ext cx="1988640" cy="148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576000" y="3384000"/>
            <a:ext cx="7624440" cy="289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4040" bIns="0"/>
          <a:p>
            <a:pPr marL="12600">
              <a:lnSpc>
                <a:spcPct val="100000"/>
              </a:lnSpc>
              <a:spcBef>
                <a:spcPts val="111"/>
              </a:spcBef>
            </a:pPr>
            <a:r>
              <a:rPr b="0" lang="pt-BR" sz="3200" spc="656" strike="noStrike">
                <a:solidFill>
                  <a:srgbClr val="fffbf1"/>
                </a:solidFill>
                <a:latin typeface="Arial Black"/>
              </a:rPr>
              <a:t>Museu Histórico Celso Formighieri e Museu da Imagem e do Sin Xico Tebaldi</a:t>
            </a:r>
            <a:endParaRPr b="0" lang="pt-BR" sz="3200" spc="-1" strike="noStrike">
              <a:latin typeface="Arial"/>
            </a:endParaRPr>
          </a:p>
        </p:txBody>
      </p:sp>
      <p:sp>
        <p:nvSpPr>
          <p:cNvPr id="51" name="CustomShape 2"/>
          <p:cNvSpPr/>
          <p:nvPr/>
        </p:nvSpPr>
        <p:spPr>
          <a:xfrm>
            <a:off x="216360" y="5112000"/>
            <a:ext cx="6191640" cy="489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87920" bIns="0"/>
          <a:p>
            <a:pPr marL="12600">
              <a:lnSpc>
                <a:spcPct val="100000"/>
              </a:lnSpc>
              <a:spcBef>
                <a:spcPts val="1480"/>
              </a:spcBef>
            </a:pPr>
            <a:endParaRPr b="0" lang="pt-BR" sz="1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480"/>
              </a:spcBef>
            </a:pPr>
            <a:r>
              <a:rPr b="0" lang="pt-BR" sz="2800" spc="-1" strike="noStrike">
                <a:solidFill>
                  <a:srgbClr val="111425"/>
                </a:solidFill>
                <a:latin typeface="Arial Black"/>
                <a:ea typeface="DejaVu Sans"/>
              </a:rPr>
              <a:t>Contação de História: Reciclei e Recicleo ”Mudanças Climáticas” </a:t>
            </a: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2200" spc="-1" strike="noStrike">
                <a:solidFill>
                  <a:srgbClr val="111425"/>
                </a:solidFill>
                <a:latin typeface="Arial Black"/>
                <a:ea typeface="DejaVu Sans"/>
              </a:rPr>
              <a:t>Data: 25/09/2025, 14h</a:t>
            </a:r>
            <a:endParaRPr b="0" lang="pt-BR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2200" spc="-1" strike="noStrike">
                <a:solidFill>
                  <a:srgbClr val="111425"/>
                </a:solidFill>
                <a:latin typeface="Arial Black"/>
                <a:ea typeface="DejaVu Sans"/>
              </a:rPr>
              <a:t>Apresentação da equipe da Biblioteca Pública Municipal Sandálio dos Santos em parceria com a escritora Sirlei Fonseca. Telejornal Sustentável.</a:t>
            </a:r>
            <a:endParaRPr b="0" lang="pt-BR" sz="22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480"/>
              </a:spcBef>
            </a:pPr>
            <a:r>
              <a:rPr b="0" lang="pt-BR" sz="2200" spc="-1" strike="noStrike">
                <a:solidFill>
                  <a:srgbClr val="111425"/>
                </a:solidFill>
                <a:latin typeface="Arial Black"/>
                <a:ea typeface="DejaVu Sans"/>
              </a:rPr>
              <a:t>Local: Centro Cultural Gilberto Mayer, Sala Redonda</a:t>
            </a:r>
            <a:endParaRPr b="0" lang="pt-BR" sz="22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480"/>
              </a:spcBef>
            </a:pPr>
            <a:endParaRPr b="0" lang="pt-BR" sz="22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480"/>
              </a:spcBef>
            </a:pPr>
            <a:r>
              <a:rPr b="0" lang="pt-BR" sz="2800" spc="-1" strike="noStrike">
                <a:solidFill>
                  <a:srgbClr val="111425"/>
                </a:solidFill>
                <a:latin typeface="Arial Black"/>
                <a:ea typeface="DejaVu Sans"/>
              </a:rPr>
              <a:t>Oficina de Plantio Em Casquinhas</a:t>
            </a:r>
            <a:endParaRPr b="0" lang="pt-BR" sz="2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094"/>
              </a:spcBef>
            </a:pPr>
            <a:r>
              <a:rPr b="1" lang="pt-BR" sz="2400" spc="335" strike="noStrike">
                <a:solidFill>
                  <a:srgbClr val="111425"/>
                </a:solidFill>
                <a:latin typeface="Segoe UI"/>
                <a:ea typeface="DejaVu Sans"/>
              </a:rPr>
              <a:t>Data</a:t>
            </a:r>
            <a:r>
              <a:rPr b="1" lang="pt-BR" sz="2400" spc="134" strike="noStrike">
                <a:solidFill>
                  <a:srgbClr val="111425"/>
                </a:solidFill>
                <a:latin typeface="Segoe UI"/>
                <a:ea typeface="DejaVu Sans"/>
              </a:rPr>
              <a:t> </a:t>
            </a:r>
            <a:r>
              <a:rPr b="1" lang="pt-BR" sz="2400" spc="180" strike="noStrike">
                <a:solidFill>
                  <a:srgbClr val="111425"/>
                </a:solidFill>
                <a:latin typeface="Segoe UI"/>
                <a:ea typeface="DejaVu Sans"/>
              </a:rPr>
              <a:t>–</a:t>
            </a:r>
            <a:r>
              <a:rPr b="1" lang="pt-BR" sz="2400" spc="140" strike="noStrike">
                <a:solidFill>
                  <a:srgbClr val="111425"/>
                </a:solidFill>
                <a:latin typeface="Segoe UI"/>
                <a:ea typeface="DejaVu Sans"/>
              </a:rPr>
              <a:t> </a:t>
            </a:r>
            <a:r>
              <a:rPr b="1" lang="pt-BR" sz="2400" spc="256" strike="noStrike">
                <a:solidFill>
                  <a:srgbClr val="111425"/>
                </a:solidFill>
                <a:latin typeface="Segoe UI"/>
                <a:ea typeface="DejaVu Sans"/>
              </a:rPr>
              <a:t>25/09/2025; 15:00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1" lang="pt-BR" sz="2400" spc="-1" strike="noStrike">
                <a:solidFill>
                  <a:srgbClr val="111425"/>
                </a:solidFill>
                <a:latin typeface="Segoe UI"/>
                <a:ea typeface="DejaVu Sans"/>
              </a:rPr>
              <a:t>Oficina realizada pela escritora Sirlei Fonseca do projeto Reciclei e Recicleo em parceria com a Biblioteca Pública Municipal </a:t>
            </a:r>
            <a:r>
              <a:rPr b="0" lang="pt-BR" sz="2200" spc="-1" strike="noStrike">
                <a:solidFill>
                  <a:srgbClr val="111425"/>
                </a:solidFill>
                <a:latin typeface="Arial Black"/>
                <a:ea typeface="DejaVu Sans"/>
              </a:rPr>
              <a:t>Sandálio dos Santos</a:t>
            </a:r>
            <a:r>
              <a:rPr b="1" lang="pt-BR" sz="2400" spc="-1" strike="noStrike">
                <a:solidFill>
                  <a:srgbClr val="111425"/>
                </a:solidFill>
                <a:latin typeface="Segoe UI"/>
                <a:ea typeface="DejaVu Sans"/>
              </a:rPr>
              <a:t>.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880"/>
              </a:spcBef>
            </a:pPr>
            <a:r>
              <a:rPr b="1" lang="pt-BR" sz="2400" spc="-1" strike="noStrike">
                <a:solidFill>
                  <a:srgbClr val="111425"/>
                </a:solidFill>
                <a:latin typeface="Segoe UI"/>
                <a:ea typeface="DejaVu Sans"/>
              </a:rPr>
              <a:t>Local: Centro Cultural Gilberto Mayer, Rua Duque De Caxias, 379. </a:t>
            </a: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</p:txBody>
      </p:sp>
      <p:sp>
        <p:nvSpPr>
          <p:cNvPr id="52" name="CustomShape 3"/>
          <p:cNvSpPr/>
          <p:nvPr/>
        </p:nvSpPr>
        <p:spPr>
          <a:xfrm>
            <a:off x="6120000" y="7200000"/>
            <a:ext cx="4386600" cy="536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87920" bIns="0"/>
          <a:p>
            <a:pPr marL="12600">
              <a:lnSpc>
                <a:spcPct val="100000"/>
              </a:lnSpc>
              <a:spcBef>
                <a:spcPts val="1480"/>
              </a:spcBef>
            </a:pPr>
            <a:br/>
            <a:endParaRPr b="0" lang="pt-BR" sz="18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</p:txBody>
      </p:sp>
      <p:pic>
        <p:nvPicPr>
          <p:cNvPr id="53" name="Imagem 49" descr=""/>
          <p:cNvPicPr/>
          <p:nvPr/>
        </p:nvPicPr>
        <p:blipFill>
          <a:blip r:embed="rId1"/>
          <a:stretch/>
        </p:blipFill>
        <p:spPr>
          <a:xfrm>
            <a:off x="2789280" y="15468120"/>
            <a:ext cx="8725680" cy="1068480"/>
          </a:xfrm>
          <a:prstGeom prst="rect">
            <a:avLst/>
          </a:prstGeom>
          <a:ln>
            <a:noFill/>
          </a:ln>
        </p:spPr>
      </p:pic>
      <p:pic>
        <p:nvPicPr>
          <p:cNvPr id="54" name="Imagem 28" descr=""/>
          <p:cNvPicPr/>
          <p:nvPr/>
        </p:nvPicPr>
        <p:blipFill>
          <a:blip r:embed="rId2"/>
          <a:stretch/>
        </p:blipFill>
        <p:spPr>
          <a:xfrm>
            <a:off x="1164600" y="1434960"/>
            <a:ext cx="11552400" cy="2248560"/>
          </a:xfrm>
          <a:prstGeom prst="rect">
            <a:avLst/>
          </a:prstGeom>
          <a:ln>
            <a:noFill/>
          </a:ln>
        </p:spPr>
      </p:pic>
      <p:pic>
        <p:nvPicPr>
          <p:cNvPr id="55" name="Imagem 29" descr=""/>
          <p:cNvPicPr/>
          <p:nvPr/>
        </p:nvPicPr>
        <p:blipFill>
          <a:blip r:embed="rId3"/>
          <a:stretch/>
        </p:blipFill>
        <p:spPr>
          <a:xfrm>
            <a:off x="9477720" y="4537800"/>
            <a:ext cx="3234960" cy="693720"/>
          </a:xfrm>
          <a:prstGeom prst="rect">
            <a:avLst/>
          </a:prstGeom>
          <a:ln>
            <a:noFill/>
          </a:ln>
        </p:spPr>
      </p:pic>
      <p:pic>
        <p:nvPicPr>
          <p:cNvPr id="56" name="Imagem 30" descr=""/>
          <p:cNvPicPr/>
          <p:nvPr/>
        </p:nvPicPr>
        <p:blipFill>
          <a:blip r:embed="rId4"/>
          <a:srcRect l="0" t="0" r="57467" b="0"/>
          <a:stretch/>
        </p:blipFill>
        <p:spPr>
          <a:xfrm>
            <a:off x="6264000" y="5904000"/>
            <a:ext cx="5616000" cy="8078040"/>
          </a:xfrm>
          <a:prstGeom prst="rect">
            <a:avLst/>
          </a:prstGeom>
          <a:ln>
            <a:noFill/>
          </a:ln>
        </p:spPr>
      </p:pic>
      <p:pic>
        <p:nvPicPr>
          <p:cNvPr id="57" name="" descr=""/>
          <p:cNvPicPr/>
          <p:nvPr/>
        </p:nvPicPr>
        <p:blipFill>
          <a:blip r:embed="rId5"/>
          <a:stretch/>
        </p:blipFill>
        <p:spPr>
          <a:xfrm>
            <a:off x="459360" y="15480000"/>
            <a:ext cx="1988640" cy="148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Application>LibreOffice/6.0.7.3$Windows_X86_64 LibreOffice_project/dc89aa7a9eabfd848af146d5086077aeed2ae4a5</Application>
  <Words>234</Words>
  <Paragraphs>38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2025-08-06T21:33:46Z</dcterms:created>
  <dc:creator>Daniel Belizario de Britto e Silva</dc:creator>
  <dc:description/>
  <dc:language>pt-BR</dc:language>
  <cp:lastModifiedBy/>
  <dcterms:modified xsi:type="dcterms:W3CDTF">2025-09-15T14:24:47Z</dcterms:modified>
  <cp:revision>154</cp:revision>
  <dc:subject/>
  <dc:title>Ativo 83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reated">
    <vt:filetime>2025-08-06T00:00:00Z</vt:filetime>
  </property>
  <property fmtid="{D5CDD505-2E9C-101B-9397-08002B2CF9AE}" pid="4" name="Creator">
    <vt:lpwstr>Adobe Illustrator 29.6 (Macintosh)</vt:lpwstr>
  </property>
  <property fmtid="{D5CDD505-2E9C-101B-9397-08002B2CF9AE}" pid="5" name="CreatorVersion">
    <vt:lpwstr>21.0.0</vt:lpwstr>
  </property>
  <property fmtid="{D5CDD505-2E9C-101B-9397-08002B2CF9AE}" pid="6" name="HiddenSlides">
    <vt:i4>0</vt:i4>
  </property>
  <property fmtid="{D5CDD505-2E9C-101B-9397-08002B2CF9AE}" pid="7" name="HyperlinksChanged">
    <vt:bool>0</vt:bool>
  </property>
  <property fmtid="{D5CDD505-2E9C-101B-9397-08002B2CF9AE}" pid="8" name="LastSaved">
    <vt:filetime>2025-08-06T00:00:00Z</vt:filetime>
  </property>
  <property fmtid="{D5CDD505-2E9C-101B-9397-08002B2CF9AE}" pid="9" name="LinksUpToDate">
    <vt:bool>0</vt:bool>
  </property>
  <property fmtid="{D5CDD505-2E9C-101B-9397-08002B2CF9AE}" pid="10" name="MMClips">
    <vt:i4>0</vt:i4>
  </property>
  <property fmtid="{D5CDD505-2E9C-101B-9397-08002B2CF9AE}" pid="11" name="Notes">
    <vt:i4>0</vt:i4>
  </property>
  <property fmtid="{D5CDD505-2E9C-101B-9397-08002B2CF9AE}" pid="12" name="PresentationFormat">
    <vt:lpwstr>Personalizar</vt:lpwstr>
  </property>
  <property fmtid="{D5CDD505-2E9C-101B-9397-08002B2CF9AE}" pid="13" name="Producer">
    <vt:lpwstr>Adobe PDF library 17.00</vt:lpwstr>
  </property>
  <property fmtid="{D5CDD505-2E9C-101B-9397-08002B2CF9AE}" pid="14" name="ScaleCrop">
    <vt:bool>0</vt:bool>
  </property>
  <property fmtid="{D5CDD505-2E9C-101B-9397-08002B2CF9AE}" pid="15" name="ShareDoc">
    <vt:bool>0</vt:bool>
  </property>
  <property fmtid="{D5CDD505-2E9C-101B-9397-08002B2CF9AE}" pid="16" name="Slides">
    <vt:i4>2</vt:i4>
  </property>
</Properties>
</file>